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Lato" panose="020F0502020204030203" pitchFamily="34" charset="0"/>
      <p:regular r:id="rId34"/>
      <p:bold r:id="rId35"/>
      <p:italic r:id="rId36"/>
      <p:boldItalic r:id="rId37"/>
    </p:embeddedFont>
    <p:embeddedFont>
      <p:font typeface="Montserrat ExtraBold" panose="00000900000000000000" pitchFamily="2" charset="0"/>
      <p:bold r:id="rId38"/>
      <p:boldItalic r:id="rId39"/>
    </p:embeddedFont>
    <p:embeddedFont>
      <p:font typeface="Roboto" panose="02000000000000000000" pitchFamily="2" charset="0"/>
      <p:regular r:id="rId40"/>
      <p:bold r:id="rId41"/>
      <p:italic r:id="rId42"/>
      <p:boldItalic r:id="rId43"/>
    </p:embeddedFont>
    <p:embeddedFont>
      <p:font typeface="Roboto Slab" pitchFamily="2" charset="0"/>
      <p:regular r:id="rId44"/>
      <p:bold r:id="rId45"/>
    </p:embeddedFont>
    <p:embeddedFont>
      <p:font typeface="Roboto Slab ExtraBold" pitchFamily="2" charset="0"/>
      <p:bold r:id="rId46"/>
    </p:embeddedFont>
    <p:embeddedFont>
      <p:font typeface="Roboto Slab Medium" pitchFamily="2"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B3C5BC-72A5-42FB-9BA1-0382FD03E8B2}">
  <a:tblStyle styleId="{46B3C5BC-72A5-42FB-9BA1-0382FD03E8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7B65174-BE87-451A-9E5D-810FCD309E2A}"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26"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197aa2cd50_0_9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197aa2cd50_0_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5f6c6bfec1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5f6c6bfec1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55f2d25d39_0_1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55f2d25d39_0_1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55f2d25d39_0_2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55f2d25d39_0_2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60b90e924a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60b90e924a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197aa2cd50_0_2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197aa2cd50_0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55f2d25d39_0_1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55f2d25d39_0_1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40444f7ce8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40444f7ce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5f6c6bfec1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5f6c6bfec1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5f6c6bfec1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5f6c6bfec1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5f6c6bfec1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5f6c6bfec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197aa2cd50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197aa2cd50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5f6c6bfec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5f6c6bfec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5f6c6bfec1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5f6c6bfec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5f6c6bfec1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5f6c6bfec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8cf935d821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8cf935d821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5f6c6bfec1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5f6c6bfec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8cf935d821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8cf935d821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f6c6bfec1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5f6c6bfec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8cf935d821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8cf935d821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8cf935d821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8cf935d821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0eecc6bfdb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0eecc6bfd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0eca55fa8e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0eca55fa8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0eecc6bfdb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0eecc6bfd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5f6c6bfec1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5f6c6bfec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5f6c6bfec1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5f6c6bfec1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5f6c6bfec1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5f6c6bfec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5f6c6bfec1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5f6c6bfec1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55f2d25d39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55f2d25d39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5f2d25d39_0_2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5f2d25d39_0_2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55f2d25d39_0_2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55f2d25d39_0_2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According to the Punjab NCRB report, 2,556 cases were registered in Punjab. In which Ludhiana has been found to be the most unsafe city for minors. In which 283 cases are in Ludhiana only. Second are Sahibzada Ajit Singh Nagar (Mohali) and Patiala. Cases of infanticide have gone down from 11. However, incidents of child abduction and abduction have increased rapidly.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According to the 2019 “Crime in India” report released by the National Crime Records Bureau (NCRB), the crime rate in Punjab was 204.1 per 100,000 population.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report shows that a total of 53,295 criminal cases were registered in Punjab in 2019, including 194 cases of murder, 603 cases of attempted murder, 1,934 cases of causing grievous hurt, 292 cases of rape, 1,004 cases of kidnapping and abduction, 3,226 cases. are cases of theft, and 601 cases of robbery.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Apart from these crimes, the report also shows that 10,336 cases of economic crimes, 228 cases of cyber crimes and 438 cases of crimes against women were reported in Punjab in 2019.</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4">
  <p:cSld name="AUTOLAYOUT_9">
    <p:spTree>
      <p:nvGrpSpPr>
        <p:cNvPr id="1"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txBox="1">
            <a:spLocks noGrp="1"/>
          </p:cNvSpPr>
          <p:nvPr>
            <p:ph type="ctrTitle"/>
          </p:nvPr>
        </p:nvSpPr>
        <p:spPr>
          <a:xfrm>
            <a:off x="1837575" y="1251525"/>
            <a:ext cx="5445900" cy="2640600"/>
          </a:xfrm>
          <a:prstGeom prst="rect">
            <a:avLst/>
          </a:prstGeom>
          <a:noFill/>
        </p:spPr>
        <p:txBody>
          <a:bodyPr spcFirstLastPara="1" wrap="square" lIns="91425" tIns="91425" rIns="91425" bIns="91425" anchor="ctr" anchorCtr="0">
            <a:normAutofit/>
          </a:bodyPr>
          <a:lstStyle>
            <a:lvl1pPr lvl="0" algn="ctr" rtl="0">
              <a:lnSpc>
                <a:spcPct val="100000"/>
              </a:lnSpc>
              <a:spcBef>
                <a:spcPts val="0"/>
              </a:spcBef>
              <a:spcAft>
                <a:spcPts val="0"/>
              </a:spcAft>
              <a:buClr>
                <a:srgbClr val="FFFFFF"/>
              </a:buClr>
              <a:buSzPts val="4000"/>
              <a:buNone/>
              <a:defRPr sz="4000" b="1">
                <a:solidFill>
                  <a:srgbClr val="FFFFFF"/>
                </a:solidFill>
              </a:defRPr>
            </a:lvl1pPr>
            <a:lvl2pPr lvl="1" algn="ctr" rtl="0">
              <a:lnSpc>
                <a:spcPct val="100000"/>
              </a:lnSpc>
              <a:spcBef>
                <a:spcPts val="0"/>
              </a:spcBef>
              <a:spcAft>
                <a:spcPts val="0"/>
              </a:spcAft>
              <a:buClr>
                <a:srgbClr val="FFFFFF"/>
              </a:buClr>
              <a:buSzPts val="4000"/>
              <a:buNone/>
              <a:defRPr sz="4000" b="1">
                <a:solidFill>
                  <a:srgbClr val="FFFFFF"/>
                </a:solidFill>
              </a:defRPr>
            </a:lvl2pPr>
            <a:lvl3pPr lvl="2" algn="ctr" rtl="0">
              <a:lnSpc>
                <a:spcPct val="100000"/>
              </a:lnSpc>
              <a:spcBef>
                <a:spcPts val="0"/>
              </a:spcBef>
              <a:spcAft>
                <a:spcPts val="0"/>
              </a:spcAft>
              <a:buClr>
                <a:srgbClr val="FFFFFF"/>
              </a:buClr>
              <a:buSzPts val="4000"/>
              <a:buNone/>
              <a:defRPr sz="4000" b="1">
                <a:solidFill>
                  <a:srgbClr val="FFFFFF"/>
                </a:solidFill>
              </a:defRPr>
            </a:lvl3pPr>
            <a:lvl4pPr lvl="3" algn="ctr" rtl="0">
              <a:lnSpc>
                <a:spcPct val="100000"/>
              </a:lnSpc>
              <a:spcBef>
                <a:spcPts val="0"/>
              </a:spcBef>
              <a:spcAft>
                <a:spcPts val="0"/>
              </a:spcAft>
              <a:buClr>
                <a:srgbClr val="FFFFFF"/>
              </a:buClr>
              <a:buSzPts val="4000"/>
              <a:buNone/>
              <a:defRPr sz="4000" b="1">
                <a:solidFill>
                  <a:srgbClr val="FFFFFF"/>
                </a:solidFill>
              </a:defRPr>
            </a:lvl4pPr>
            <a:lvl5pPr lvl="4" algn="ctr" rtl="0">
              <a:lnSpc>
                <a:spcPct val="100000"/>
              </a:lnSpc>
              <a:spcBef>
                <a:spcPts val="0"/>
              </a:spcBef>
              <a:spcAft>
                <a:spcPts val="0"/>
              </a:spcAft>
              <a:buClr>
                <a:srgbClr val="FFFFFF"/>
              </a:buClr>
              <a:buSzPts val="4000"/>
              <a:buNone/>
              <a:defRPr sz="4000" b="1">
                <a:solidFill>
                  <a:srgbClr val="FFFFFF"/>
                </a:solidFill>
              </a:defRPr>
            </a:lvl5pPr>
            <a:lvl6pPr lvl="5" algn="ctr" rtl="0">
              <a:lnSpc>
                <a:spcPct val="100000"/>
              </a:lnSpc>
              <a:spcBef>
                <a:spcPts val="0"/>
              </a:spcBef>
              <a:spcAft>
                <a:spcPts val="0"/>
              </a:spcAft>
              <a:buClr>
                <a:srgbClr val="FFFFFF"/>
              </a:buClr>
              <a:buSzPts val="4000"/>
              <a:buNone/>
              <a:defRPr sz="4000" b="1">
                <a:solidFill>
                  <a:srgbClr val="FFFFFF"/>
                </a:solidFill>
              </a:defRPr>
            </a:lvl6pPr>
            <a:lvl7pPr lvl="6" algn="ctr" rtl="0">
              <a:lnSpc>
                <a:spcPct val="100000"/>
              </a:lnSpc>
              <a:spcBef>
                <a:spcPts val="0"/>
              </a:spcBef>
              <a:spcAft>
                <a:spcPts val="0"/>
              </a:spcAft>
              <a:buClr>
                <a:srgbClr val="FFFFFF"/>
              </a:buClr>
              <a:buSzPts val="4000"/>
              <a:buNone/>
              <a:defRPr sz="4000" b="1">
                <a:solidFill>
                  <a:srgbClr val="FFFFFF"/>
                </a:solidFill>
              </a:defRPr>
            </a:lvl7pPr>
            <a:lvl8pPr lvl="7" algn="ctr" rtl="0">
              <a:lnSpc>
                <a:spcPct val="100000"/>
              </a:lnSpc>
              <a:spcBef>
                <a:spcPts val="0"/>
              </a:spcBef>
              <a:spcAft>
                <a:spcPts val="0"/>
              </a:spcAft>
              <a:buClr>
                <a:srgbClr val="FFFFFF"/>
              </a:buClr>
              <a:buSzPts val="4000"/>
              <a:buNone/>
              <a:defRPr sz="4000" b="1">
                <a:solidFill>
                  <a:srgbClr val="FFFFFF"/>
                </a:solidFill>
              </a:defRPr>
            </a:lvl8pPr>
            <a:lvl9pPr lvl="8" algn="ctr" rtl="0">
              <a:lnSpc>
                <a:spcPct val="100000"/>
              </a:lnSpc>
              <a:spcBef>
                <a:spcPts val="0"/>
              </a:spcBef>
              <a:spcAft>
                <a:spcPts val="0"/>
              </a:spcAft>
              <a:buClr>
                <a:srgbClr val="FFFFFF"/>
              </a:buClr>
              <a:buSzPts val="4000"/>
              <a:buNone/>
              <a:defRPr sz="4000" b="1">
                <a:solidFill>
                  <a:srgbClr val="FFFFFF"/>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rgbClr val="FFFFFF"/>
                </a:solidFill>
              </a:defRPr>
            </a:lvl1pPr>
            <a:lvl2pPr lvl="1" algn="r" rtl="0">
              <a:lnSpc>
                <a:spcPct val="100000"/>
              </a:lnSpc>
              <a:spcAft>
                <a:spcPts val="0"/>
              </a:spcAft>
              <a:buNone/>
              <a:defRPr sz="1000">
                <a:solidFill>
                  <a:srgbClr val="FFFFFF"/>
                </a:solidFill>
              </a:defRPr>
            </a:lvl2pPr>
            <a:lvl3pPr lvl="2" algn="r" rtl="0">
              <a:lnSpc>
                <a:spcPct val="100000"/>
              </a:lnSpc>
              <a:spcAft>
                <a:spcPts val="0"/>
              </a:spcAft>
              <a:buNone/>
              <a:defRPr sz="1000">
                <a:solidFill>
                  <a:srgbClr val="FFFFFF"/>
                </a:solidFill>
              </a:defRPr>
            </a:lvl3pPr>
            <a:lvl4pPr lvl="3" algn="r" rtl="0">
              <a:lnSpc>
                <a:spcPct val="100000"/>
              </a:lnSpc>
              <a:spcAft>
                <a:spcPts val="0"/>
              </a:spcAft>
              <a:buNone/>
              <a:defRPr sz="1000">
                <a:solidFill>
                  <a:srgbClr val="FFFFFF"/>
                </a:solidFill>
              </a:defRPr>
            </a:lvl4pPr>
            <a:lvl5pPr lvl="4" algn="r" rtl="0">
              <a:lnSpc>
                <a:spcPct val="100000"/>
              </a:lnSpc>
              <a:spcAft>
                <a:spcPts val="0"/>
              </a:spcAft>
              <a:buNone/>
              <a:defRPr sz="1000">
                <a:solidFill>
                  <a:srgbClr val="FFFFFF"/>
                </a:solidFill>
              </a:defRPr>
            </a:lvl5pPr>
            <a:lvl6pPr lvl="5" algn="r" rtl="0">
              <a:lnSpc>
                <a:spcPct val="100000"/>
              </a:lnSpc>
              <a:spcAft>
                <a:spcPts val="0"/>
              </a:spcAft>
              <a:buNone/>
              <a:defRPr sz="1000">
                <a:solidFill>
                  <a:srgbClr val="FFFFFF"/>
                </a:solidFill>
              </a:defRPr>
            </a:lvl6pPr>
            <a:lvl7pPr lvl="6" algn="r" rtl="0">
              <a:lnSpc>
                <a:spcPct val="100000"/>
              </a:lnSpc>
              <a:spcAft>
                <a:spcPts val="0"/>
              </a:spcAft>
              <a:buNone/>
              <a:defRPr sz="1000">
                <a:solidFill>
                  <a:srgbClr val="FFFFFF"/>
                </a:solidFill>
              </a:defRPr>
            </a:lvl7pPr>
            <a:lvl8pPr lvl="7" algn="r" rtl="0">
              <a:lnSpc>
                <a:spcPct val="100000"/>
              </a:lnSpc>
              <a:spcAft>
                <a:spcPts val="0"/>
              </a:spcAft>
              <a:buNone/>
              <a:defRPr sz="1000">
                <a:solidFill>
                  <a:srgbClr val="FFFFFF"/>
                </a:solidFill>
              </a:defRPr>
            </a:lvl8pPr>
            <a:lvl9pPr lvl="8" algn="r" rtl="0">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0">
  <p:cSld name="AUTOLAYOUT_35">
    <p:spTree>
      <p:nvGrpSpPr>
        <p:cNvPr id="1" name="Shape 54"/>
        <p:cNvGrpSpPr/>
        <p:nvPr/>
      </p:nvGrpSpPr>
      <p:grpSpPr>
        <a:xfrm>
          <a:off x="0" y="0"/>
          <a:ext cx="0" cy="0"/>
          <a:chOff x="0" y="0"/>
          <a:chExt cx="0" cy="0"/>
        </a:xfrm>
      </p:grpSpPr>
      <p:sp>
        <p:nvSpPr>
          <p:cNvPr id="55" name="Google Shape;55;p14"/>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4"/>
          <p:cNvSpPr/>
          <p:nvPr/>
        </p:nvSpPr>
        <p:spPr>
          <a:xfrm>
            <a:off x="3047650" y="0"/>
            <a:ext cx="6096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4"/>
          <p:cNvSpPr/>
          <p:nvPr/>
        </p:nvSpPr>
        <p:spPr>
          <a:xfrm>
            <a:off x="205218" y="201292"/>
            <a:ext cx="408900" cy="3819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a:off x="205218" y="201292"/>
            <a:ext cx="408900" cy="381900"/>
          </a:xfrm>
          <a:prstGeom prst="flowChartDelay">
            <a:avLst/>
          </a:pr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p:nvPr/>
        </p:nvSpPr>
        <p:spPr>
          <a:xfrm>
            <a:off x="100882" y="201292"/>
            <a:ext cx="408900" cy="3819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p:nvPr/>
        </p:nvSpPr>
        <p:spPr>
          <a:xfrm>
            <a:off x="100882" y="201292"/>
            <a:ext cx="408900" cy="381900"/>
          </a:xfrm>
          <a:prstGeom prst="flowChartDelay">
            <a:avLst/>
          </a:pr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4"/>
          <p:cNvSpPr/>
          <p:nvPr/>
        </p:nvSpPr>
        <p:spPr>
          <a:xfrm>
            <a:off x="319" y="201292"/>
            <a:ext cx="408900" cy="3819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p:cNvSpPr/>
          <p:nvPr/>
        </p:nvSpPr>
        <p:spPr>
          <a:xfrm>
            <a:off x="319" y="201292"/>
            <a:ext cx="408900" cy="381900"/>
          </a:xfrm>
          <a:prstGeom prst="flowChartDelay">
            <a:avLst/>
          </a:prstGeom>
          <a:solidFill>
            <a:srgbClr val="FFFFFF">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a:spLocks noGrp="1"/>
          </p:cNvSpPr>
          <p:nvPr>
            <p:ph type="title"/>
          </p:nvPr>
        </p:nvSpPr>
        <p:spPr>
          <a:xfrm>
            <a:off x="233600" y="829550"/>
            <a:ext cx="2566200" cy="892500"/>
          </a:xfrm>
          <a:prstGeom prst="rect">
            <a:avLst/>
          </a:prstGeom>
          <a:noFill/>
        </p:spPr>
        <p:txBody>
          <a:bodyPr spcFirstLastPara="1" wrap="square" lIns="91425" tIns="91425" rIns="91425" bIns="91425" anchor="b" anchorCtr="0">
            <a:normAutofit/>
          </a:bodyPr>
          <a:lstStyle>
            <a:lvl1pPr lvl="0" algn="l" rtl="0">
              <a:lnSpc>
                <a:spcPct val="100000"/>
              </a:lnSpc>
              <a:spcBef>
                <a:spcPts val="0"/>
              </a:spcBef>
              <a:spcAft>
                <a:spcPts val="0"/>
              </a:spcAft>
              <a:buNone/>
              <a:defRPr sz="2100" b="1">
                <a:solidFill>
                  <a:schemeClr val="lt1"/>
                </a:solidFill>
              </a:defRPr>
            </a:lvl1pPr>
            <a:lvl2pPr lvl="1" algn="l" rtl="0">
              <a:lnSpc>
                <a:spcPct val="100000"/>
              </a:lnSpc>
              <a:spcBef>
                <a:spcPts val="0"/>
              </a:spcBef>
              <a:spcAft>
                <a:spcPts val="0"/>
              </a:spcAft>
              <a:buNone/>
              <a:defRPr sz="2100" b="1">
                <a:solidFill>
                  <a:schemeClr val="lt1"/>
                </a:solidFill>
              </a:defRPr>
            </a:lvl2pPr>
            <a:lvl3pPr lvl="2" algn="l" rtl="0">
              <a:lnSpc>
                <a:spcPct val="100000"/>
              </a:lnSpc>
              <a:spcBef>
                <a:spcPts val="0"/>
              </a:spcBef>
              <a:spcAft>
                <a:spcPts val="0"/>
              </a:spcAft>
              <a:buNone/>
              <a:defRPr sz="2100" b="1">
                <a:solidFill>
                  <a:schemeClr val="lt1"/>
                </a:solidFill>
              </a:defRPr>
            </a:lvl3pPr>
            <a:lvl4pPr lvl="3" algn="l" rtl="0">
              <a:lnSpc>
                <a:spcPct val="100000"/>
              </a:lnSpc>
              <a:spcBef>
                <a:spcPts val="0"/>
              </a:spcBef>
              <a:spcAft>
                <a:spcPts val="0"/>
              </a:spcAft>
              <a:buNone/>
              <a:defRPr sz="2100" b="1">
                <a:solidFill>
                  <a:schemeClr val="lt1"/>
                </a:solidFill>
              </a:defRPr>
            </a:lvl4pPr>
            <a:lvl5pPr lvl="4" algn="l" rtl="0">
              <a:lnSpc>
                <a:spcPct val="100000"/>
              </a:lnSpc>
              <a:spcBef>
                <a:spcPts val="0"/>
              </a:spcBef>
              <a:spcAft>
                <a:spcPts val="0"/>
              </a:spcAft>
              <a:buNone/>
              <a:defRPr sz="2100" b="1">
                <a:solidFill>
                  <a:schemeClr val="lt1"/>
                </a:solidFill>
              </a:defRPr>
            </a:lvl5pPr>
            <a:lvl6pPr lvl="5" algn="l" rtl="0">
              <a:lnSpc>
                <a:spcPct val="100000"/>
              </a:lnSpc>
              <a:spcBef>
                <a:spcPts val="0"/>
              </a:spcBef>
              <a:spcAft>
                <a:spcPts val="0"/>
              </a:spcAft>
              <a:buNone/>
              <a:defRPr sz="2100" b="1">
                <a:solidFill>
                  <a:schemeClr val="lt1"/>
                </a:solidFill>
              </a:defRPr>
            </a:lvl6pPr>
            <a:lvl7pPr lvl="6" algn="l" rtl="0">
              <a:lnSpc>
                <a:spcPct val="100000"/>
              </a:lnSpc>
              <a:spcBef>
                <a:spcPts val="0"/>
              </a:spcBef>
              <a:spcAft>
                <a:spcPts val="0"/>
              </a:spcAft>
              <a:buNone/>
              <a:defRPr sz="2100" b="1">
                <a:solidFill>
                  <a:schemeClr val="lt1"/>
                </a:solidFill>
              </a:defRPr>
            </a:lvl7pPr>
            <a:lvl8pPr lvl="7" algn="l" rtl="0">
              <a:lnSpc>
                <a:spcPct val="100000"/>
              </a:lnSpc>
              <a:spcBef>
                <a:spcPts val="0"/>
              </a:spcBef>
              <a:spcAft>
                <a:spcPts val="0"/>
              </a:spcAft>
              <a:buNone/>
              <a:defRPr sz="2100" b="1">
                <a:solidFill>
                  <a:schemeClr val="lt1"/>
                </a:solidFill>
              </a:defRPr>
            </a:lvl8pPr>
            <a:lvl9pPr lvl="8" algn="l" rtl="0">
              <a:lnSpc>
                <a:spcPct val="100000"/>
              </a:lnSpc>
              <a:spcBef>
                <a:spcPts val="0"/>
              </a:spcBef>
              <a:spcAft>
                <a:spcPts val="0"/>
              </a:spcAft>
              <a:buNone/>
              <a:defRPr sz="2100" b="1">
                <a:solidFill>
                  <a:schemeClr val="lt1"/>
                </a:solidFill>
              </a:defRPr>
            </a:lvl9pPr>
          </a:lstStyle>
          <a:p>
            <a:endParaRPr/>
          </a:p>
        </p:txBody>
      </p:sp>
      <p:sp>
        <p:nvSpPr>
          <p:cNvPr id="64" name="Google Shape;64;p14"/>
          <p:cNvSpPr txBox="1">
            <a:spLocks noGrp="1"/>
          </p:cNvSpPr>
          <p:nvPr>
            <p:ph type="body" idx="1"/>
          </p:nvPr>
        </p:nvSpPr>
        <p:spPr>
          <a:xfrm>
            <a:off x="233600" y="1798300"/>
            <a:ext cx="2566200" cy="2977200"/>
          </a:xfrm>
          <a:prstGeom prst="rect">
            <a:avLst/>
          </a:prstGeom>
          <a:noFill/>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Clr>
                <a:schemeClr val="lt1"/>
              </a:buClr>
              <a:buSzPts val="1400"/>
              <a:buChar char="●"/>
              <a:defRPr sz="1400">
                <a:solidFill>
                  <a:schemeClr val="lt1"/>
                </a:solidFill>
              </a:defRPr>
            </a:lvl1pPr>
            <a:lvl2pPr marL="914400" lvl="1" indent="-304800" algn="l" rtl="0">
              <a:lnSpc>
                <a:spcPct val="115000"/>
              </a:lnSpc>
              <a:spcBef>
                <a:spcPts val="0"/>
              </a:spcBef>
              <a:spcAft>
                <a:spcPts val="0"/>
              </a:spcAft>
              <a:buClr>
                <a:schemeClr val="lt1"/>
              </a:buClr>
              <a:buSzPts val="1200"/>
              <a:buChar char="○"/>
              <a:defRPr sz="1200">
                <a:solidFill>
                  <a:schemeClr val="lt1"/>
                </a:solidFill>
              </a:defRPr>
            </a:lvl2pPr>
            <a:lvl3pPr marL="1371600" lvl="2" indent="-304800" algn="l" rtl="0">
              <a:lnSpc>
                <a:spcPct val="115000"/>
              </a:lnSpc>
              <a:spcBef>
                <a:spcPts val="0"/>
              </a:spcBef>
              <a:spcAft>
                <a:spcPts val="0"/>
              </a:spcAft>
              <a:buClr>
                <a:schemeClr val="lt1"/>
              </a:buClr>
              <a:buSzPts val="1200"/>
              <a:buChar char="■"/>
              <a:defRPr sz="1200">
                <a:solidFill>
                  <a:schemeClr val="lt1"/>
                </a:solidFill>
              </a:defRPr>
            </a:lvl3pPr>
            <a:lvl4pPr marL="1828800" lvl="3" indent="-304800" algn="l" rtl="0">
              <a:lnSpc>
                <a:spcPct val="115000"/>
              </a:lnSpc>
              <a:spcBef>
                <a:spcPts val="0"/>
              </a:spcBef>
              <a:spcAft>
                <a:spcPts val="0"/>
              </a:spcAft>
              <a:buClr>
                <a:schemeClr val="lt1"/>
              </a:buClr>
              <a:buSzPts val="1200"/>
              <a:buChar char="●"/>
              <a:defRPr sz="1200">
                <a:solidFill>
                  <a:schemeClr val="lt1"/>
                </a:solidFill>
              </a:defRPr>
            </a:lvl4pPr>
            <a:lvl5pPr marL="2286000" lvl="4" indent="-304800" algn="l" rtl="0">
              <a:lnSpc>
                <a:spcPct val="115000"/>
              </a:lnSpc>
              <a:spcBef>
                <a:spcPts val="0"/>
              </a:spcBef>
              <a:spcAft>
                <a:spcPts val="0"/>
              </a:spcAft>
              <a:buClr>
                <a:schemeClr val="lt1"/>
              </a:buClr>
              <a:buSzPts val="1200"/>
              <a:buChar char="○"/>
              <a:defRPr sz="1200">
                <a:solidFill>
                  <a:schemeClr val="lt1"/>
                </a:solidFill>
              </a:defRPr>
            </a:lvl5pPr>
            <a:lvl6pPr marL="2743200" lvl="5" indent="-304800" algn="l" rtl="0">
              <a:lnSpc>
                <a:spcPct val="115000"/>
              </a:lnSpc>
              <a:spcBef>
                <a:spcPts val="0"/>
              </a:spcBef>
              <a:spcAft>
                <a:spcPts val="0"/>
              </a:spcAft>
              <a:buClr>
                <a:schemeClr val="lt1"/>
              </a:buClr>
              <a:buSzPts val="1200"/>
              <a:buChar char="■"/>
              <a:defRPr sz="1200">
                <a:solidFill>
                  <a:schemeClr val="lt1"/>
                </a:solidFill>
              </a:defRPr>
            </a:lvl6pPr>
            <a:lvl7pPr marL="3200400" lvl="6" indent="-304800" algn="l" rtl="0">
              <a:lnSpc>
                <a:spcPct val="115000"/>
              </a:lnSpc>
              <a:spcBef>
                <a:spcPts val="0"/>
              </a:spcBef>
              <a:spcAft>
                <a:spcPts val="0"/>
              </a:spcAft>
              <a:buClr>
                <a:schemeClr val="lt1"/>
              </a:buClr>
              <a:buSzPts val="1200"/>
              <a:buChar char="●"/>
              <a:defRPr sz="1200">
                <a:solidFill>
                  <a:schemeClr val="lt1"/>
                </a:solidFill>
              </a:defRPr>
            </a:lvl7pPr>
            <a:lvl8pPr marL="3657600" lvl="7" indent="-304800" algn="l" rtl="0">
              <a:lnSpc>
                <a:spcPct val="115000"/>
              </a:lnSpc>
              <a:spcBef>
                <a:spcPts val="0"/>
              </a:spcBef>
              <a:spcAft>
                <a:spcPts val="0"/>
              </a:spcAft>
              <a:buClr>
                <a:schemeClr val="lt1"/>
              </a:buClr>
              <a:buSzPts val="1200"/>
              <a:buChar char="○"/>
              <a:defRPr sz="1200">
                <a:solidFill>
                  <a:schemeClr val="lt1"/>
                </a:solidFill>
              </a:defRPr>
            </a:lvl8pPr>
            <a:lvl9pPr marL="4114800" lvl="8" indent="-304800" algn="l" rtl="0">
              <a:lnSpc>
                <a:spcPct val="115000"/>
              </a:lnSpc>
              <a:spcBef>
                <a:spcPts val="0"/>
              </a:spcBef>
              <a:spcAft>
                <a:spcPts val="0"/>
              </a:spcAft>
              <a:buClr>
                <a:schemeClr val="lt1"/>
              </a:buClr>
              <a:buSzPts val="1200"/>
              <a:buChar char="■"/>
              <a:defRPr sz="1200">
                <a:solidFill>
                  <a:schemeClr val="lt1"/>
                </a:solidFill>
              </a:defRPr>
            </a:lvl9pPr>
          </a:lstStyle>
          <a:p>
            <a:endParaRPr/>
          </a:p>
        </p:txBody>
      </p:sp>
      <p:sp>
        <p:nvSpPr>
          <p:cNvPr id="65" name="Google Shape;65;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1">
  <p:cSld name="AUTOLAYOUT_36">
    <p:spTree>
      <p:nvGrpSpPr>
        <p:cNvPr id="1" name="Shape 66"/>
        <p:cNvGrpSpPr/>
        <p:nvPr/>
      </p:nvGrpSpPr>
      <p:grpSpPr>
        <a:xfrm>
          <a:off x="0" y="0"/>
          <a:ext cx="0" cy="0"/>
          <a:chOff x="0" y="0"/>
          <a:chExt cx="0" cy="0"/>
        </a:xfrm>
      </p:grpSpPr>
      <p:sp>
        <p:nvSpPr>
          <p:cNvPr id="67" name="Google Shape;67;p15"/>
          <p:cNvSpPr/>
          <p:nvPr/>
        </p:nvSpPr>
        <p:spPr>
          <a:xfrm>
            <a:off x="3047650" y="0"/>
            <a:ext cx="6096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15"/>
          <p:cNvGrpSpPr/>
          <p:nvPr/>
        </p:nvGrpSpPr>
        <p:grpSpPr>
          <a:xfrm>
            <a:off x="2" y="4713898"/>
            <a:ext cx="3047923" cy="429600"/>
            <a:chOff x="-73" y="4713898"/>
            <a:chExt cx="3047923" cy="429600"/>
          </a:xfrm>
        </p:grpSpPr>
        <p:sp>
          <p:nvSpPr>
            <p:cNvPr id="70" name="Google Shape;70;p15"/>
            <p:cNvSpPr/>
            <p:nvPr/>
          </p:nvSpPr>
          <p:spPr>
            <a:xfrm rot="-5400000">
              <a:off x="2452050" y="4547698"/>
              <a:ext cx="429600" cy="762000"/>
            </a:xfrm>
            <a:prstGeom prst="rtTriangl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rot="-5400000">
              <a:off x="928119" y="4547698"/>
              <a:ext cx="429600" cy="762000"/>
            </a:xfrm>
            <a:prstGeom prst="rtTriangl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rot="5400000" flipH="1">
              <a:off x="1689952" y="4547698"/>
              <a:ext cx="429600" cy="7620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rot="5400000" flipH="1">
              <a:off x="166127" y="4547698"/>
              <a:ext cx="429600" cy="7620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15"/>
          <p:cNvSpPr txBox="1">
            <a:spLocks noGrp="1"/>
          </p:cNvSpPr>
          <p:nvPr>
            <p:ph type="title"/>
          </p:nvPr>
        </p:nvSpPr>
        <p:spPr>
          <a:xfrm>
            <a:off x="185350" y="679625"/>
            <a:ext cx="2683200" cy="1042500"/>
          </a:xfrm>
          <a:prstGeom prst="rect">
            <a:avLst/>
          </a:prstGeom>
          <a:noFill/>
        </p:spPr>
        <p:txBody>
          <a:bodyPr spcFirstLastPara="1" wrap="square" lIns="91425" tIns="91425" rIns="91425" bIns="91425" anchor="b" anchorCtr="0">
            <a:normAutofit/>
          </a:bodyPr>
          <a:lstStyle>
            <a:lvl1pPr lvl="0" algn="l" rtl="0">
              <a:lnSpc>
                <a:spcPct val="100000"/>
              </a:lnSpc>
              <a:spcBef>
                <a:spcPts val="0"/>
              </a:spcBef>
              <a:spcAft>
                <a:spcPts val="0"/>
              </a:spcAft>
              <a:buNone/>
              <a:defRPr sz="2400" b="1">
                <a:solidFill>
                  <a:srgbClr val="212121"/>
                </a:solidFill>
              </a:defRPr>
            </a:lvl1pPr>
            <a:lvl2pPr lvl="1" algn="l" rtl="0">
              <a:lnSpc>
                <a:spcPct val="100000"/>
              </a:lnSpc>
              <a:spcBef>
                <a:spcPts val="0"/>
              </a:spcBef>
              <a:spcAft>
                <a:spcPts val="0"/>
              </a:spcAft>
              <a:buNone/>
              <a:defRPr sz="2400" b="1">
                <a:solidFill>
                  <a:srgbClr val="212121"/>
                </a:solidFill>
              </a:defRPr>
            </a:lvl2pPr>
            <a:lvl3pPr lvl="2" algn="l" rtl="0">
              <a:lnSpc>
                <a:spcPct val="100000"/>
              </a:lnSpc>
              <a:spcBef>
                <a:spcPts val="0"/>
              </a:spcBef>
              <a:spcAft>
                <a:spcPts val="0"/>
              </a:spcAft>
              <a:buNone/>
              <a:defRPr sz="2400" b="1">
                <a:solidFill>
                  <a:srgbClr val="212121"/>
                </a:solidFill>
              </a:defRPr>
            </a:lvl3pPr>
            <a:lvl4pPr lvl="3" algn="l" rtl="0">
              <a:lnSpc>
                <a:spcPct val="100000"/>
              </a:lnSpc>
              <a:spcBef>
                <a:spcPts val="0"/>
              </a:spcBef>
              <a:spcAft>
                <a:spcPts val="0"/>
              </a:spcAft>
              <a:buNone/>
              <a:defRPr sz="2400" b="1">
                <a:solidFill>
                  <a:srgbClr val="212121"/>
                </a:solidFill>
              </a:defRPr>
            </a:lvl4pPr>
            <a:lvl5pPr lvl="4" algn="l" rtl="0">
              <a:lnSpc>
                <a:spcPct val="100000"/>
              </a:lnSpc>
              <a:spcBef>
                <a:spcPts val="0"/>
              </a:spcBef>
              <a:spcAft>
                <a:spcPts val="0"/>
              </a:spcAft>
              <a:buNone/>
              <a:defRPr sz="2400" b="1">
                <a:solidFill>
                  <a:srgbClr val="212121"/>
                </a:solidFill>
              </a:defRPr>
            </a:lvl5pPr>
            <a:lvl6pPr lvl="5" algn="l" rtl="0">
              <a:lnSpc>
                <a:spcPct val="100000"/>
              </a:lnSpc>
              <a:spcBef>
                <a:spcPts val="0"/>
              </a:spcBef>
              <a:spcAft>
                <a:spcPts val="0"/>
              </a:spcAft>
              <a:buNone/>
              <a:defRPr sz="2400" b="1">
                <a:solidFill>
                  <a:srgbClr val="212121"/>
                </a:solidFill>
              </a:defRPr>
            </a:lvl6pPr>
            <a:lvl7pPr lvl="6" algn="l" rtl="0">
              <a:lnSpc>
                <a:spcPct val="100000"/>
              </a:lnSpc>
              <a:spcBef>
                <a:spcPts val="0"/>
              </a:spcBef>
              <a:spcAft>
                <a:spcPts val="0"/>
              </a:spcAft>
              <a:buNone/>
              <a:defRPr sz="2400" b="1">
                <a:solidFill>
                  <a:srgbClr val="212121"/>
                </a:solidFill>
              </a:defRPr>
            </a:lvl7pPr>
            <a:lvl8pPr lvl="7" algn="l" rtl="0">
              <a:lnSpc>
                <a:spcPct val="100000"/>
              </a:lnSpc>
              <a:spcBef>
                <a:spcPts val="0"/>
              </a:spcBef>
              <a:spcAft>
                <a:spcPts val="0"/>
              </a:spcAft>
              <a:buNone/>
              <a:defRPr sz="2400" b="1">
                <a:solidFill>
                  <a:srgbClr val="212121"/>
                </a:solidFill>
              </a:defRPr>
            </a:lvl8pPr>
            <a:lvl9pPr lvl="8" algn="l" rtl="0">
              <a:lnSpc>
                <a:spcPct val="100000"/>
              </a:lnSpc>
              <a:spcBef>
                <a:spcPts val="0"/>
              </a:spcBef>
              <a:spcAft>
                <a:spcPts val="0"/>
              </a:spcAft>
              <a:buNone/>
              <a:defRPr sz="2400" b="1">
                <a:solidFill>
                  <a:srgbClr val="212121"/>
                </a:solidFill>
              </a:defRPr>
            </a:lvl9pPr>
          </a:lstStyle>
          <a:p>
            <a:endParaRPr/>
          </a:p>
        </p:txBody>
      </p:sp>
      <p:sp>
        <p:nvSpPr>
          <p:cNvPr id="75" name="Google Shape;75;p15"/>
          <p:cNvSpPr txBox="1">
            <a:spLocks noGrp="1"/>
          </p:cNvSpPr>
          <p:nvPr>
            <p:ph type="body" idx="1"/>
          </p:nvPr>
        </p:nvSpPr>
        <p:spPr>
          <a:xfrm>
            <a:off x="185350" y="1798300"/>
            <a:ext cx="2683200" cy="2540100"/>
          </a:xfrm>
          <a:prstGeom prst="rect">
            <a:avLst/>
          </a:prstGeom>
          <a:noFill/>
        </p:spPr>
        <p:txBody>
          <a:bodyPr spcFirstLastPara="1" wrap="square" lIns="91425" tIns="91425" rIns="91425" bIns="91425" anchor="t" anchorCtr="0">
            <a:normAutofit/>
          </a:bodyPr>
          <a:lstStyle>
            <a:lvl1pPr marL="457200" lvl="0" indent="-330200" algn="l" rtl="0">
              <a:lnSpc>
                <a:spcPct val="115000"/>
              </a:lnSpc>
              <a:spcBef>
                <a:spcPts val="0"/>
              </a:spcBef>
              <a:spcAft>
                <a:spcPts val="0"/>
              </a:spcAft>
              <a:buClr>
                <a:srgbClr val="616161"/>
              </a:buClr>
              <a:buSzPts val="1600"/>
              <a:buChar char="●"/>
              <a:defRPr sz="1600">
                <a:solidFill>
                  <a:srgbClr val="616161"/>
                </a:solidFill>
              </a:defRPr>
            </a:lvl1pPr>
            <a:lvl2pPr marL="914400" lvl="1" indent="-317500" algn="l" rtl="0">
              <a:lnSpc>
                <a:spcPct val="115000"/>
              </a:lnSpc>
              <a:spcBef>
                <a:spcPts val="0"/>
              </a:spcBef>
              <a:spcAft>
                <a:spcPts val="0"/>
              </a:spcAft>
              <a:buClr>
                <a:srgbClr val="616161"/>
              </a:buClr>
              <a:buSzPts val="1400"/>
              <a:buChar char="○"/>
              <a:defRPr sz="1400">
                <a:solidFill>
                  <a:srgbClr val="616161"/>
                </a:solidFill>
              </a:defRPr>
            </a:lvl2pPr>
            <a:lvl3pPr marL="1371600" lvl="2" indent="-317500" algn="l" rtl="0">
              <a:lnSpc>
                <a:spcPct val="115000"/>
              </a:lnSpc>
              <a:spcBef>
                <a:spcPts val="0"/>
              </a:spcBef>
              <a:spcAft>
                <a:spcPts val="0"/>
              </a:spcAft>
              <a:buClr>
                <a:srgbClr val="616161"/>
              </a:buClr>
              <a:buSzPts val="1400"/>
              <a:buChar char="■"/>
              <a:defRPr sz="1400">
                <a:solidFill>
                  <a:srgbClr val="616161"/>
                </a:solidFill>
              </a:defRPr>
            </a:lvl3pPr>
            <a:lvl4pPr marL="1828800" lvl="3" indent="-317500" algn="l" rtl="0">
              <a:lnSpc>
                <a:spcPct val="115000"/>
              </a:lnSpc>
              <a:spcBef>
                <a:spcPts val="0"/>
              </a:spcBef>
              <a:spcAft>
                <a:spcPts val="0"/>
              </a:spcAft>
              <a:buClr>
                <a:srgbClr val="616161"/>
              </a:buClr>
              <a:buSzPts val="1400"/>
              <a:buChar char="●"/>
              <a:defRPr sz="1400">
                <a:solidFill>
                  <a:srgbClr val="616161"/>
                </a:solidFill>
              </a:defRPr>
            </a:lvl4pPr>
            <a:lvl5pPr marL="2286000" lvl="4" indent="-317500" algn="l" rtl="0">
              <a:lnSpc>
                <a:spcPct val="115000"/>
              </a:lnSpc>
              <a:spcBef>
                <a:spcPts val="0"/>
              </a:spcBef>
              <a:spcAft>
                <a:spcPts val="0"/>
              </a:spcAft>
              <a:buClr>
                <a:srgbClr val="616161"/>
              </a:buClr>
              <a:buSzPts val="1400"/>
              <a:buChar char="○"/>
              <a:defRPr sz="1400">
                <a:solidFill>
                  <a:srgbClr val="616161"/>
                </a:solidFill>
              </a:defRPr>
            </a:lvl5pPr>
            <a:lvl6pPr marL="2743200" lvl="5" indent="-317500" algn="l" rtl="0">
              <a:lnSpc>
                <a:spcPct val="115000"/>
              </a:lnSpc>
              <a:spcBef>
                <a:spcPts val="0"/>
              </a:spcBef>
              <a:spcAft>
                <a:spcPts val="0"/>
              </a:spcAft>
              <a:buClr>
                <a:srgbClr val="616161"/>
              </a:buClr>
              <a:buSzPts val="1400"/>
              <a:buChar char="■"/>
              <a:defRPr sz="1400">
                <a:solidFill>
                  <a:srgbClr val="616161"/>
                </a:solidFill>
              </a:defRPr>
            </a:lvl6pPr>
            <a:lvl7pPr marL="3200400" lvl="6" indent="-317500" algn="l" rtl="0">
              <a:lnSpc>
                <a:spcPct val="115000"/>
              </a:lnSpc>
              <a:spcBef>
                <a:spcPts val="0"/>
              </a:spcBef>
              <a:spcAft>
                <a:spcPts val="0"/>
              </a:spcAft>
              <a:buClr>
                <a:srgbClr val="616161"/>
              </a:buClr>
              <a:buSzPts val="1400"/>
              <a:buChar char="●"/>
              <a:defRPr sz="1400">
                <a:solidFill>
                  <a:srgbClr val="616161"/>
                </a:solidFill>
              </a:defRPr>
            </a:lvl7pPr>
            <a:lvl8pPr marL="3657600" lvl="7" indent="-317500" algn="l" rtl="0">
              <a:lnSpc>
                <a:spcPct val="115000"/>
              </a:lnSpc>
              <a:spcBef>
                <a:spcPts val="0"/>
              </a:spcBef>
              <a:spcAft>
                <a:spcPts val="0"/>
              </a:spcAft>
              <a:buClr>
                <a:srgbClr val="616161"/>
              </a:buClr>
              <a:buSzPts val="1400"/>
              <a:buChar char="○"/>
              <a:defRPr sz="1400">
                <a:solidFill>
                  <a:srgbClr val="616161"/>
                </a:solidFill>
              </a:defRPr>
            </a:lvl8pPr>
            <a:lvl9pPr marL="4114800" lvl="8" indent="-317500" algn="l" rtl="0">
              <a:lnSpc>
                <a:spcPct val="115000"/>
              </a:lnSpc>
              <a:spcBef>
                <a:spcPts val="0"/>
              </a:spcBef>
              <a:spcAft>
                <a:spcPts val="0"/>
              </a:spcAft>
              <a:buClr>
                <a:srgbClr val="616161"/>
              </a:buClr>
              <a:buSzPts val="1400"/>
              <a:buChar char="■"/>
              <a:defRPr sz="1400">
                <a:solidFill>
                  <a:srgbClr val="616161"/>
                </a:solidFill>
              </a:defRPr>
            </a:lvl9pPr>
          </a:lstStyle>
          <a:p>
            <a:endParaRPr/>
          </a:p>
        </p:txBody>
      </p:sp>
      <p:sp>
        <p:nvSpPr>
          <p:cNvPr id="76" name="Google Shape;76;p1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6">
  <p:cSld name="AUTOLAYOUT_15">
    <p:spTree>
      <p:nvGrpSpPr>
        <p:cNvPr id="1" name="Shape 77"/>
        <p:cNvGrpSpPr/>
        <p:nvPr/>
      </p:nvGrpSpPr>
      <p:grpSpPr>
        <a:xfrm>
          <a:off x="0" y="0"/>
          <a:ext cx="0" cy="0"/>
          <a:chOff x="0" y="0"/>
          <a:chExt cx="0" cy="0"/>
        </a:xfrm>
      </p:grpSpPr>
      <p:sp>
        <p:nvSpPr>
          <p:cNvPr id="78" name="Google Shape;78;p16"/>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p:nvPr/>
        </p:nvSpPr>
        <p:spPr>
          <a:xfrm>
            <a:off x="449260" y="531150"/>
            <a:ext cx="638100" cy="7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txBox="1">
            <a:spLocks noGrp="1"/>
          </p:cNvSpPr>
          <p:nvPr>
            <p:ph type="ctrTitle"/>
          </p:nvPr>
        </p:nvSpPr>
        <p:spPr>
          <a:xfrm>
            <a:off x="323300" y="772850"/>
            <a:ext cx="2704200" cy="3140100"/>
          </a:xfrm>
          <a:prstGeom prst="rect">
            <a:avLst/>
          </a:prstGeom>
          <a:noFill/>
        </p:spPr>
        <p:txBody>
          <a:bodyPr spcFirstLastPara="1" wrap="square" lIns="91425" tIns="91425" rIns="91425" bIns="91425" anchor="t" anchorCtr="0">
            <a:normAutofit/>
          </a:bodyPr>
          <a:lstStyle>
            <a:lvl1pPr lvl="0" algn="l" rtl="0">
              <a:lnSpc>
                <a:spcPct val="100000"/>
              </a:lnSpc>
              <a:spcBef>
                <a:spcPts val="0"/>
              </a:spcBef>
              <a:spcAft>
                <a:spcPts val="0"/>
              </a:spcAft>
              <a:buClr>
                <a:srgbClr val="FFFFFF"/>
              </a:buClr>
              <a:buSzPts val="2800"/>
              <a:buNone/>
              <a:defRPr sz="2800">
                <a:solidFill>
                  <a:srgbClr val="FFFFFF"/>
                </a:solidFill>
              </a:defRPr>
            </a:lvl1pPr>
            <a:lvl2pPr lvl="1" algn="l" rtl="0">
              <a:lnSpc>
                <a:spcPct val="100000"/>
              </a:lnSpc>
              <a:spcBef>
                <a:spcPts val="0"/>
              </a:spcBef>
              <a:spcAft>
                <a:spcPts val="0"/>
              </a:spcAft>
              <a:buClr>
                <a:srgbClr val="FFFFFF"/>
              </a:buClr>
              <a:buSzPts val="2800"/>
              <a:buNone/>
              <a:defRPr sz="2800">
                <a:solidFill>
                  <a:srgbClr val="FFFFFF"/>
                </a:solidFill>
              </a:defRPr>
            </a:lvl2pPr>
            <a:lvl3pPr lvl="2" algn="l" rtl="0">
              <a:lnSpc>
                <a:spcPct val="100000"/>
              </a:lnSpc>
              <a:spcBef>
                <a:spcPts val="0"/>
              </a:spcBef>
              <a:spcAft>
                <a:spcPts val="0"/>
              </a:spcAft>
              <a:buClr>
                <a:srgbClr val="FFFFFF"/>
              </a:buClr>
              <a:buSzPts val="2800"/>
              <a:buNone/>
              <a:defRPr sz="2800">
                <a:solidFill>
                  <a:srgbClr val="FFFFFF"/>
                </a:solidFill>
              </a:defRPr>
            </a:lvl3pPr>
            <a:lvl4pPr lvl="3" algn="l" rtl="0">
              <a:lnSpc>
                <a:spcPct val="100000"/>
              </a:lnSpc>
              <a:spcBef>
                <a:spcPts val="0"/>
              </a:spcBef>
              <a:spcAft>
                <a:spcPts val="0"/>
              </a:spcAft>
              <a:buClr>
                <a:srgbClr val="FFFFFF"/>
              </a:buClr>
              <a:buSzPts val="2800"/>
              <a:buNone/>
              <a:defRPr sz="2800">
                <a:solidFill>
                  <a:srgbClr val="FFFFFF"/>
                </a:solidFill>
              </a:defRPr>
            </a:lvl4pPr>
            <a:lvl5pPr lvl="4" algn="l" rtl="0">
              <a:lnSpc>
                <a:spcPct val="100000"/>
              </a:lnSpc>
              <a:spcBef>
                <a:spcPts val="0"/>
              </a:spcBef>
              <a:spcAft>
                <a:spcPts val="0"/>
              </a:spcAft>
              <a:buClr>
                <a:srgbClr val="FFFFFF"/>
              </a:buClr>
              <a:buSzPts val="2800"/>
              <a:buNone/>
              <a:defRPr sz="2800">
                <a:solidFill>
                  <a:srgbClr val="FFFFFF"/>
                </a:solidFill>
              </a:defRPr>
            </a:lvl5pPr>
            <a:lvl6pPr lvl="5" algn="l" rtl="0">
              <a:lnSpc>
                <a:spcPct val="100000"/>
              </a:lnSpc>
              <a:spcBef>
                <a:spcPts val="0"/>
              </a:spcBef>
              <a:spcAft>
                <a:spcPts val="0"/>
              </a:spcAft>
              <a:buClr>
                <a:srgbClr val="FFFFFF"/>
              </a:buClr>
              <a:buSzPts val="2800"/>
              <a:buNone/>
              <a:defRPr sz="2800">
                <a:solidFill>
                  <a:srgbClr val="FFFFFF"/>
                </a:solidFill>
              </a:defRPr>
            </a:lvl6pPr>
            <a:lvl7pPr lvl="6" algn="l" rtl="0">
              <a:lnSpc>
                <a:spcPct val="100000"/>
              </a:lnSpc>
              <a:spcBef>
                <a:spcPts val="0"/>
              </a:spcBef>
              <a:spcAft>
                <a:spcPts val="0"/>
              </a:spcAft>
              <a:buClr>
                <a:srgbClr val="FFFFFF"/>
              </a:buClr>
              <a:buSzPts val="2800"/>
              <a:buNone/>
              <a:defRPr sz="2800">
                <a:solidFill>
                  <a:srgbClr val="FFFFFF"/>
                </a:solidFill>
              </a:defRPr>
            </a:lvl7pPr>
            <a:lvl8pPr lvl="7" algn="l" rtl="0">
              <a:lnSpc>
                <a:spcPct val="100000"/>
              </a:lnSpc>
              <a:spcBef>
                <a:spcPts val="0"/>
              </a:spcBef>
              <a:spcAft>
                <a:spcPts val="0"/>
              </a:spcAft>
              <a:buClr>
                <a:srgbClr val="FFFFFF"/>
              </a:buClr>
              <a:buSzPts val="2800"/>
              <a:buNone/>
              <a:defRPr sz="2800">
                <a:solidFill>
                  <a:srgbClr val="FFFFFF"/>
                </a:solidFill>
              </a:defRPr>
            </a:lvl8pPr>
            <a:lvl9pPr lvl="8" algn="l"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81" name="Google Shape;81;p1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rgbClr val="FFFFFF"/>
                </a:solidFill>
              </a:defRPr>
            </a:lvl1pPr>
            <a:lvl2pPr lvl="1" algn="r" rtl="0">
              <a:lnSpc>
                <a:spcPct val="100000"/>
              </a:lnSpc>
              <a:spcAft>
                <a:spcPts val="0"/>
              </a:spcAft>
              <a:buNone/>
              <a:defRPr sz="1000">
                <a:solidFill>
                  <a:srgbClr val="FFFFFF"/>
                </a:solidFill>
              </a:defRPr>
            </a:lvl2pPr>
            <a:lvl3pPr lvl="2" algn="r" rtl="0">
              <a:lnSpc>
                <a:spcPct val="100000"/>
              </a:lnSpc>
              <a:spcAft>
                <a:spcPts val="0"/>
              </a:spcAft>
              <a:buNone/>
              <a:defRPr sz="1000">
                <a:solidFill>
                  <a:srgbClr val="FFFFFF"/>
                </a:solidFill>
              </a:defRPr>
            </a:lvl3pPr>
            <a:lvl4pPr lvl="3" algn="r" rtl="0">
              <a:lnSpc>
                <a:spcPct val="100000"/>
              </a:lnSpc>
              <a:spcAft>
                <a:spcPts val="0"/>
              </a:spcAft>
              <a:buNone/>
              <a:defRPr sz="1000">
                <a:solidFill>
                  <a:srgbClr val="FFFFFF"/>
                </a:solidFill>
              </a:defRPr>
            </a:lvl4pPr>
            <a:lvl5pPr lvl="4" algn="r" rtl="0">
              <a:lnSpc>
                <a:spcPct val="100000"/>
              </a:lnSpc>
              <a:spcAft>
                <a:spcPts val="0"/>
              </a:spcAft>
              <a:buNone/>
              <a:defRPr sz="1000">
                <a:solidFill>
                  <a:srgbClr val="FFFFFF"/>
                </a:solidFill>
              </a:defRPr>
            </a:lvl5pPr>
            <a:lvl6pPr lvl="5" algn="r" rtl="0">
              <a:lnSpc>
                <a:spcPct val="100000"/>
              </a:lnSpc>
              <a:spcAft>
                <a:spcPts val="0"/>
              </a:spcAft>
              <a:buNone/>
              <a:defRPr sz="1000">
                <a:solidFill>
                  <a:srgbClr val="FFFFFF"/>
                </a:solidFill>
              </a:defRPr>
            </a:lvl6pPr>
            <a:lvl7pPr lvl="6" algn="r" rtl="0">
              <a:lnSpc>
                <a:spcPct val="100000"/>
              </a:lnSpc>
              <a:spcAft>
                <a:spcPts val="0"/>
              </a:spcAft>
              <a:buNone/>
              <a:defRPr sz="1000">
                <a:solidFill>
                  <a:srgbClr val="FFFFFF"/>
                </a:solidFill>
              </a:defRPr>
            </a:lvl7pPr>
            <a:lvl8pPr lvl="7" algn="r" rtl="0">
              <a:lnSpc>
                <a:spcPct val="100000"/>
              </a:lnSpc>
              <a:spcAft>
                <a:spcPts val="0"/>
              </a:spcAft>
              <a:buNone/>
              <a:defRPr sz="1000">
                <a:solidFill>
                  <a:srgbClr val="FFFFFF"/>
                </a:solidFill>
              </a:defRPr>
            </a:lvl8pPr>
            <a:lvl9pPr lvl="8" algn="r" rtl="0">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p:cSld name="AUTOLAYOUT_37">
    <p:spTree>
      <p:nvGrpSpPr>
        <p:cNvPr id="1" name="Shape 82"/>
        <p:cNvGrpSpPr/>
        <p:nvPr/>
      </p:nvGrpSpPr>
      <p:grpSpPr>
        <a:xfrm>
          <a:off x="0" y="0"/>
          <a:ext cx="0" cy="0"/>
          <a:chOff x="0" y="0"/>
          <a:chExt cx="0" cy="0"/>
        </a:xfrm>
      </p:grpSpPr>
      <p:sp>
        <p:nvSpPr>
          <p:cNvPr id="83" name="Google Shape;83;p17"/>
          <p:cNvSpPr/>
          <p:nvPr/>
        </p:nvSpPr>
        <p:spPr>
          <a:xfrm>
            <a:off x="0" y="0"/>
            <a:ext cx="9144000" cy="5143500"/>
          </a:xfrm>
          <a:prstGeom prst="rect">
            <a:avLst/>
          </a:prstGeom>
          <a:solidFill>
            <a:srgbClr val="424E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 name="Google Shape;84;p17"/>
          <p:cNvCxnSpPr/>
          <p:nvPr/>
        </p:nvCxnSpPr>
        <p:spPr>
          <a:xfrm>
            <a:off x="694275" y="759163"/>
            <a:ext cx="959400" cy="959400"/>
          </a:xfrm>
          <a:prstGeom prst="straightConnector1">
            <a:avLst/>
          </a:prstGeom>
          <a:noFill/>
          <a:ln w="9525" cap="flat" cmpd="sng">
            <a:solidFill>
              <a:srgbClr val="F6F2D2"/>
            </a:solidFill>
            <a:prstDash val="solid"/>
            <a:round/>
            <a:headEnd type="none" w="sm" len="sm"/>
            <a:tailEnd type="none" w="sm" len="sm"/>
          </a:ln>
        </p:spPr>
      </p:cxnSp>
      <p:cxnSp>
        <p:nvCxnSpPr>
          <p:cNvPr id="85" name="Google Shape;85;p17"/>
          <p:cNvCxnSpPr/>
          <p:nvPr/>
        </p:nvCxnSpPr>
        <p:spPr>
          <a:xfrm>
            <a:off x="7490325" y="759163"/>
            <a:ext cx="959400" cy="959400"/>
          </a:xfrm>
          <a:prstGeom prst="straightConnector1">
            <a:avLst/>
          </a:prstGeom>
          <a:noFill/>
          <a:ln w="9525" cap="flat" cmpd="sng">
            <a:solidFill>
              <a:srgbClr val="F6F2D2"/>
            </a:solidFill>
            <a:prstDash val="solid"/>
            <a:round/>
            <a:headEnd type="none" w="sm" len="sm"/>
            <a:tailEnd type="none" w="sm" len="sm"/>
          </a:ln>
        </p:spPr>
      </p:cxnSp>
      <p:sp>
        <p:nvSpPr>
          <p:cNvPr id="86" name="Google Shape;86;p17"/>
          <p:cNvSpPr txBox="1">
            <a:spLocks noGrp="1"/>
          </p:cNvSpPr>
          <p:nvPr>
            <p:ph type="title"/>
          </p:nvPr>
        </p:nvSpPr>
        <p:spPr>
          <a:xfrm>
            <a:off x="1841500" y="759174"/>
            <a:ext cx="5460900" cy="959400"/>
          </a:xfrm>
          <a:prstGeom prst="rect">
            <a:avLst/>
          </a:prstGeom>
          <a:noFill/>
        </p:spPr>
        <p:txBody>
          <a:bodyPr spcFirstLastPara="1" wrap="square" lIns="91425" tIns="91425" rIns="91425" bIns="91425" anchor="ctr" anchorCtr="0">
            <a:normAutofit/>
          </a:bodyPr>
          <a:lstStyle>
            <a:lvl1pPr lvl="0" algn="ctr" rtl="0">
              <a:lnSpc>
                <a:spcPct val="100000"/>
              </a:lnSpc>
              <a:spcBef>
                <a:spcPts val="0"/>
              </a:spcBef>
              <a:spcAft>
                <a:spcPts val="0"/>
              </a:spcAft>
              <a:buNone/>
              <a:defRPr sz="2400" b="1">
                <a:solidFill>
                  <a:srgbClr val="FFFFFF"/>
                </a:solidFill>
              </a:defRPr>
            </a:lvl1pPr>
            <a:lvl2pPr lvl="1" algn="ctr" rtl="0">
              <a:lnSpc>
                <a:spcPct val="100000"/>
              </a:lnSpc>
              <a:spcBef>
                <a:spcPts val="0"/>
              </a:spcBef>
              <a:spcAft>
                <a:spcPts val="0"/>
              </a:spcAft>
              <a:buNone/>
              <a:defRPr sz="2400" b="1">
                <a:solidFill>
                  <a:srgbClr val="FFFFFF"/>
                </a:solidFill>
              </a:defRPr>
            </a:lvl2pPr>
            <a:lvl3pPr lvl="2" algn="ctr" rtl="0">
              <a:lnSpc>
                <a:spcPct val="100000"/>
              </a:lnSpc>
              <a:spcBef>
                <a:spcPts val="0"/>
              </a:spcBef>
              <a:spcAft>
                <a:spcPts val="0"/>
              </a:spcAft>
              <a:buNone/>
              <a:defRPr sz="2400" b="1">
                <a:solidFill>
                  <a:srgbClr val="FFFFFF"/>
                </a:solidFill>
              </a:defRPr>
            </a:lvl3pPr>
            <a:lvl4pPr lvl="3" algn="ctr" rtl="0">
              <a:lnSpc>
                <a:spcPct val="100000"/>
              </a:lnSpc>
              <a:spcBef>
                <a:spcPts val="0"/>
              </a:spcBef>
              <a:spcAft>
                <a:spcPts val="0"/>
              </a:spcAft>
              <a:buNone/>
              <a:defRPr sz="2400" b="1">
                <a:solidFill>
                  <a:srgbClr val="FFFFFF"/>
                </a:solidFill>
              </a:defRPr>
            </a:lvl4pPr>
            <a:lvl5pPr lvl="4" algn="ctr" rtl="0">
              <a:lnSpc>
                <a:spcPct val="100000"/>
              </a:lnSpc>
              <a:spcBef>
                <a:spcPts val="0"/>
              </a:spcBef>
              <a:spcAft>
                <a:spcPts val="0"/>
              </a:spcAft>
              <a:buNone/>
              <a:defRPr sz="2400" b="1">
                <a:solidFill>
                  <a:srgbClr val="FFFFFF"/>
                </a:solidFill>
              </a:defRPr>
            </a:lvl5pPr>
            <a:lvl6pPr lvl="5" algn="ctr" rtl="0">
              <a:lnSpc>
                <a:spcPct val="100000"/>
              </a:lnSpc>
              <a:spcBef>
                <a:spcPts val="0"/>
              </a:spcBef>
              <a:spcAft>
                <a:spcPts val="0"/>
              </a:spcAft>
              <a:buNone/>
              <a:defRPr sz="2400" b="1">
                <a:solidFill>
                  <a:srgbClr val="FFFFFF"/>
                </a:solidFill>
              </a:defRPr>
            </a:lvl6pPr>
            <a:lvl7pPr lvl="6" algn="ctr" rtl="0">
              <a:lnSpc>
                <a:spcPct val="100000"/>
              </a:lnSpc>
              <a:spcBef>
                <a:spcPts val="0"/>
              </a:spcBef>
              <a:spcAft>
                <a:spcPts val="0"/>
              </a:spcAft>
              <a:buNone/>
              <a:defRPr sz="2400" b="1">
                <a:solidFill>
                  <a:srgbClr val="FFFFFF"/>
                </a:solidFill>
              </a:defRPr>
            </a:lvl7pPr>
            <a:lvl8pPr lvl="7" algn="ctr" rtl="0">
              <a:lnSpc>
                <a:spcPct val="100000"/>
              </a:lnSpc>
              <a:spcBef>
                <a:spcPts val="0"/>
              </a:spcBef>
              <a:spcAft>
                <a:spcPts val="0"/>
              </a:spcAft>
              <a:buNone/>
              <a:defRPr sz="2400" b="1">
                <a:solidFill>
                  <a:srgbClr val="FFFFFF"/>
                </a:solidFill>
              </a:defRPr>
            </a:lvl8pPr>
            <a:lvl9pPr lvl="8" algn="ctr" rtl="0">
              <a:lnSpc>
                <a:spcPct val="100000"/>
              </a:lnSpc>
              <a:spcBef>
                <a:spcPts val="0"/>
              </a:spcBef>
              <a:spcAft>
                <a:spcPts val="0"/>
              </a:spcAft>
              <a:buNone/>
              <a:defRPr sz="2400" b="1">
                <a:solidFill>
                  <a:srgbClr val="FFFFFF"/>
                </a:solidFill>
              </a:defRPr>
            </a:lvl9pPr>
          </a:lstStyle>
          <a:p>
            <a:endParaRPr/>
          </a:p>
        </p:txBody>
      </p:sp>
      <p:sp>
        <p:nvSpPr>
          <p:cNvPr id="87" name="Google Shape;87;p17"/>
          <p:cNvSpPr txBox="1">
            <a:spLocks noGrp="1"/>
          </p:cNvSpPr>
          <p:nvPr>
            <p:ph type="body" idx="1"/>
          </p:nvPr>
        </p:nvSpPr>
        <p:spPr>
          <a:xfrm>
            <a:off x="694275" y="2358750"/>
            <a:ext cx="3640800" cy="2482800"/>
          </a:xfrm>
          <a:prstGeom prst="rect">
            <a:avLst/>
          </a:prstGeom>
          <a:noFill/>
        </p:spPr>
        <p:txBody>
          <a:bodyPr spcFirstLastPara="1" wrap="square" lIns="91425" tIns="91425" rIns="91425" bIns="91425" anchor="t" anchorCtr="0">
            <a:normAutofit/>
          </a:bodyPr>
          <a:lstStyle>
            <a:lvl1pPr marL="457200" lvl="0" indent="-292100" algn="l" rtl="0">
              <a:lnSpc>
                <a:spcPct val="115000"/>
              </a:lnSpc>
              <a:spcBef>
                <a:spcPts val="0"/>
              </a:spcBef>
              <a:spcAft>
                <a:spcPts val="0"/>
              </a:spcAft>
              <a:buClr>
                <a:srgbClr val="F6F2D2"/>
              </a:buClr>
              <a:buSzPts val="1000"/>
              <a:buChar char="●"/>
              <a:defRPr sz="1000">
                <a:solidFill>
                  <a:srgbClr val="F6F2D2"/>
                </a:solidFill>
              </a:defRPr>
            </a:lvl1pPr>
            <a:lvl2pPr marL="914400" lvl="1" indent="-292100" algn="l" rtl="0">
              <a:lnSpc>
                <a:spcPct val="115000"/>
              </a:lnSpc>
              <a:spcBef>
                <a:spcPts val="0"/>
              </a:spcBef>
              <a:spcAft>
                <a:spcPts val="0"/>
              </a:spcAft>
              <a:buClr>
                <a:srgbClr val="F6F2D2"/>
              </a:buClr>
              <a:buSzPts val="1000"/>
              <a:buChar char="○"/>
              <a:defRPr sz="1000">
                <a:solidFill>
                  <a:srgbClr val="F6F2D2"/>
                </a:solidFill>
              </a:defRPr>
            </a:lvl2pPr>
            <a:lvl3pPr marL="1371600" lvl="2" indent="-292100" algn="l" rtl="0">
              <a:lnSpc>
                <a:spcPct val="115000"/>
              </a:lnSpc>
              <a:spcBef>
                <a:spcPts val="0"/>
              </a:spcBef>
              <a:spcAft>
                <a:spcPts val="0"/>
              </a:spcAft>
              <a:buClr>
                <a:srgbClr val="F6F2D2"/>
              </a:buClr>
              <a:buSzPts val="1000"/>
              <a:buChar char="■"/>
              <a:defRPr sz="1000">
                <a:solidFill>
                  <a:srgbClr val="F6F2D2"/>
                </a:solidFill>
              </a:defRPr>
            </a:lvl3pPr>
            <a:lvl4pPr marL="1828800" lvl="3" indent="-292100" algn="l" rtl="0">
              <a:lnSpc>
                <a:spcPct val="115000"/>
              </a:lnSpc>
              <a:spcBef>
                <a:spcPts val="0"/>
              </a:spcBef>
              <a:spcAft>
                <a:spcPts val="0"/>
              </a:spcAft>
              <a:buClr>
                <a:srgbClr val="F6F2D2"/>
              </a:buClr>
              <a:buSzPts val="1000"/>
              <a:buChar char="●"/>
              <a:defRPr sz="1000">
                <a:solidFill>
                  <a:srgbClr val="F6F2D2"/>
                </a:solidFill>
              </a:defRPr>
            </a:lvl4pPr>
            <a:lvl5pPr marL="2286000" lvl="4" indent="-292100" algn="l" rtl="0">
              <a:lnSpc>
                <a:spcPct val="115000"/>
              </a:lnSpc>
              <a:spcBef>
                <a:spcPts val="0"/>
              </a:spcBef>
              <a:spcAft>
                <a:spcPts val="0"/>
              </a:spcAft>
              <a:buClr>
                <a:srgbClr val="F6F2D2"/>
              </a:buClr>
              <a:buSzPts val="1000"/>
              <a:buChar char="○"/>
              <a:defRPr sz="1000">
                <a:solidFill>
                  <a:srgbClr val="F6F2D2"/>
                </a:solidFill>
              </a:defRPr>
            </a:lvl5pPr>
            <a:lvl6pPr marL="2743200" lvl="5" indent="-292100" algn="l" rtl="0">
              <a:lnSpc>
                <a:spcPct val="115000"/>
              </a:lnSpc>
              <a:spcBef>
                <a:spcPts val="0"/>
              </a:spcBef>
              <a:spcAft>
                <a:spcPts val="0"/>
              </a:spcAft>
              <a:buClr>
                <a:srgbClr val="F6F2D2"/>
              </a:buClr>
              <a:buSzPts val="1000"/>
              <a:buChar char="■"/>
              <a:defRPr sz="1000">
                <a:solidFill>
                  <a:srgbClr val="F6F2D2"/>
                </a:solidFill>
              </a:defRPr>
            </a:lvl6pPr>
            <a:lvl7pPr marL="3200400" lvl="6" indent="-292100" algn="l" rtl="0">
              <a:lnSpc>
                <a:spcPct val="115000"/>
              </a:lnSpc>
              <a:spcBef>
                <a:spcPts val="0"/>
              </a:spcBef>
              <a:spcAft>
                <a:spcPts val="0"/>
              </a:spcAft>
              <a:buClr>
                <a:srgbClr val="F6F2D2"/>
              </a:buClr>
              <a:buSzPts val="1000"/>
              <a:buChar char="●"/>
              <a:defRPr sz="1000">
                <a:solidFill>
                  <a:srgbClr val="F6F2D2"/>
                </a:solidFill>
              </a:defRPr>
            </a:lvl7pPr>
            <a:lvl8pPr marL="3657600" lvl="7" indent="-292100" algn="l" rtl="0">
              <a:lnSpc>
                <a:spcPct val="115000"/>
              </a:lnSpc>
              <a:spcBef>
                <a:spcPts val="0"/>
              </a:spcBef>
              <a:spcAft>
                <a:spcPts val="0"/>
              </a:spcAft>
              <a:buClr>
                <a:srgbClr val="F6F2D2"/>
              </a:buClr>
              <a:buSzPts val="1000"/>
              <a:buChar char="○"/>
              <a:defRPr sz="1000">
                <a:solidFill>
                  <a:srgbClr val="F6F2D2"/>
                </a:solidFill>
              </a:defRPr>
            </a:lvl8pPr>
            <a:lvl9pPr marL="4114800" lvl="8" indent="-292100" algn="l" rtl="0">
              <a:lnSpc>
                <a:spcPct val="115000"/>
              </a:lnSpc>
              <a:spcBef>
                <a:spcPts val="0"/>
              </a:spcBef>
              <a:spcAft>
                <a:spcPts val="0"/>
              </a:spcAft>
              <a:buClr>
                <a:srgbClr val="F6F2D2"/>
              </a:buClr>
              <a:buSzPts val="1000"/>
              <a:buChar char="■"/>
              <a:defRPr sz="1000">
                <a:solidFill>
                  <a:srgbClr val="F6F2D2"/>
                </a:solidFill>
              </a:defRPr>
            </a:lvl9pPr>
          </a:lstStyle>
          <a:p>
            <a:endParaRPr/>
          </a:p>
        </p:txBody>
      </p:sp>
      <p:sp>
        <p:nvSpPr>
          <p:cNvPr id="88" name="Google Shape;88;p17"/>
          <p:cNvSpPr txBox="1">
            <a:spLocks noGrp="1"/>
          </p:cNvSpPr>
          <p:nvPr>
            <p:ph type="body" idx="2"/>
          </p:nvPr>
        </p:nvSpPr>
        <p:spPr>
          <a:xfrm>
            <a:off x="4808925" y="2358750"/>
            <a:ext cx="3640800" cy="2482800"/>
          </a:xfrm>
          <a:prstGeom prst="rect">
            <a:avLst/>
          </a:prstGeom>
          <a:noFill/>
        </p:spPr>
        <p:txBody>
          <a:bodyPr spcFirstLastPara="1" wrap="square" lIns="91425" tIns="91425" rIns="91425" bIns="91425" anchor="t" anchorCtr="0">
            <a:normAutofit/>
          </a:bodyPr>
          <a:lstStyle>
            <a:lvl1pPr marL="457200" lvl="0" indent="-292100" algn="l" rtl="0">
              <a:lnSpc>
                <a:spcPct val="115000"/>
              </a:lnSpc>
              <a:spcBef>
                <a:spcPts val="0"/>
              </a:spcBef>
              <a:spcAft>
                <a:spcPts val="0"/>
              </a:spcAft>
              <a:buClr>
                <a:srgbClr val="F6F2D2"/>
              </a:buClr>
              <a:buSzPts val="1000"/>
              <a:buChar char="●"/>
              <a:defRPr sz="1000">
                <a:solidFill>
                  <a:srgbClr val="F6F2D2"/>
                </a:solidFill>
              </a:defRPr>
            </a:lvl1pPr>
            <a:lvl2pPr marL="914400" lvl="1" indent="-292100" algn="l" rtl="0">
              <a:lnSpc>
                <a:spcPct val="115000"/>
              </a:lnSpc>
              <a:spcBef>
                <a:spcPts val="0"/>
              </a:spcBef>
              <a:spcAft>
                <a:spcPts val="0"/>
              </a:spcAft>
              <a:buClr>
                <a:srgbClr val="F6F2D2"/>
              </a:buClr>
              <a:buSzPts val="1000"/>
              <a:buChar char="○"/>
              <a:defRPr sz="1000">
                <a:solidFill>
                  <a:srgbClr val="F6F2D2"/>
                </a:solidFill>
              </a:defRPr>
            </a:lvl2pPr>
            <a:lvl3pPr marL="1371600" lvl="2" indent="-292100" algn="l" rtl="0">
              <a:lnSpc>
                <a:spcPct val="115000"/>
              </a:lnSpc>
              <a:spcBef>
                <a:spcPts val="0"/>
              </a:spcBef>
              <a:spcAft>
                <a:spcPts val="0"/>
              </a:spcAft>
              <a:buClr>
                <a:srgbClr val="F6F2D2"/>
              </a:buClr>
              <a:buSzPts val="1000"/>
              <a:buChar char="■"/>
              <a:defRPr sz="1000">
                <a:solidFill>
                  <a:srgbClr val="F6F2D2"/>
                </a:solidFill>
              </a:defRPr>
            </a:lvl3pPr>
            <a:lvl4pPr marL="1828800" lvl="3" indent="-292100" algn="l" rtl="0">
              <a:lnSpc>
                <a:spcPct val="115000"/>
              </a:lnSpc>
              <a:spcBef>
                <a:spcPts val="0"/>
              </a:spcBef>
              <a:spcAft>
                <a:spcPts val="0"/>
              </a:spcAft>
              <a:buClr>
                <a:srgbClr val="F6F2D2"/>
              </a:buClr>
              <a:buSzPts val="1000"/>
              <a:buChar char="●"/>
              <a:defRPr sz="1000">
                <a:solidFill>
                  <a:srgbClr val="F6F2D2"/>
                </a:solidFill>
              </a:defRPr>
            </a:lvl4pPr>
            <a:lvl5pPr marL="2286000" lvl="4" indent="-292100" algn="l" rtl="0">
              <a:lnSpc>
                <a:spcPct val="115000"/>
              </a:lnSpc>
              <a:spcBef>
                <a:spcPts val="0"/>
              </a:spcBef>
              <a:spcAft>
                <a:spcPts val="0"/>
              </a:spcAft>
              <a:buClr>
                <a:srgbClr val="F6F2D2"/>
              </a:buClr>
              <a:buSzPts val="1000"/>
              <a:buChar char="○"/>
              <a:defRPr sz="1000">
                <a:solidFill>
                  <a:srgbClr val="F6F2D2"/>
                </a:solidFill>
              </a:defRPr>
            </a:lvl5pPr>
            <a:lvl6pPr marL="2743200" lvl="5" indent="-292100" algn="l" rtl="0">
              <a:lnSpc>
                <a:spcPct val="115000"/>
              </a:lnSpc>
              <a:spcBef>
                <a:spcPts val="0"/>
              </a:spcBef>
              <a:spcAft>
                <a:spcPts val="0"/>
              </a:spcAft>
              <a:buClr>
                <a:srgbClr val="F6F2D2"/>
              </a:buClr>
              <a:buSzPts val="1000"/>
              <a:buChar char="■"/>
              <a:defRPr sz="1000">
                <a:solidFill>
                  <a:srgbClr val="F6F2D2"/>
                </a:solidFill>
              </a:defRPr>
            </a:lvl6pPr>
            <a:lvl7pPr marL="3200400" lvl="6" indent="-292100" algn="l" rtl="0">
              <a:lnSpc>
                <a:spcPct val="115000"/>
              </a:lnSpc>
              <a:spcBef>
                <a:spcPts val="0"/>
              </a:spcBef>
              <a:spcAft>
                <a:spcPts val="0"/>
              </a:spcAft>
              <a:buClr>
                <a:srgbClr val="F6F2D2"/>
              </a:buClr>
              <a:buSzPts val="1000"/>
              <a:buChar char="●"/>
              <a:defRPr sz="1000">
                <a:solidFill>
                  <a:srgbClr val="F6F2D2"/>
                </a:solidFill>
              </a:defRPr>
            </a:lvl7pPr>
            <a:lvl8pPr marL="3657600" lvl="7" indent="-292100" algn="l" rtl="0">
              <a:lnSpc>
                <a:spcPct val="115000"/>
              </a:lnSpc>
              <a:spcBef>
                <a:spcPts val="0"/>
              </a:spcBef>
              <a:spcAft>
                <a:spcPts val="0"/>
              </a:spcAft>
              <a:buClr>
                <a:srgbClr val="F6F2D2"/>
              </a:buClr>
              <a:buSzPts val="1000"/>
              <a:buChar char="○"/>
              <a:defRPr sz="1000">
                <a:solidFill>
                  <a:srgbClr val="F6F2D2"/>
                </a:solidFill>
              </a:defRPr>
            </a:lvl8pPr>
            <a:lvl9pPr marL="4114800" lvl="8" indent="-292100" algn="l" rtl="0">
              <a:lnSpc>
                <a:spcPct val="115000"/>
              </a:lnSpc>
              <a:spcBef>
                <a:spcPts val="0"/>
              </a:spcBef>
              <a:spcAft>
                <a:spcPts val="0"/>
              </a:spcAft>
              <a:buClr>
                <a:srgbClr val="F6F2D2"/>
              </a:buClr>
              <a:buSzPts val="1000"/>
              <a:buChar char="■"/>
              <a:defRPr sz="1000">
                <a:solidFill>
                  <a:srgbClr val="F6F2D2"/>
                </a:solidFill>
              </a:defRPr>
            </a:lvl9pPr>
          </a:lstStyle>
          <a:p>
            <a:endParaRPr/>
          </a:p>
        </p:txBody>
      </p:sp>
      <p:sp>
        <p:nvSpPr>
          <p:cNvPr id="89" name="Google Shape;89;p1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rgbClr val="FFFFFF"/>
                </a:solidFill>
              </a:defRPr>
            </a:lvl1pPr>
            <a:lvl2pPr lvl="1" algn="r" rtl="0">
              <a:lnSpc>
                <a:spcPct val="100000"/>
              </a:lnSpc>
              <a:spcAft>
                <a:spcPts val="0"/>
              </a:spcAft>
              <a:buNone/>
              <a:defRPr sz="1000">
                <a:solidFill>
                  <a:srgbClr val="FFFFFF"/>
                </a:solidFill>
              </a:defRPr>
            </a:lvl2pPr>
            <a:lvl3pPr lvl="2" algn="r" rtl="0">
              <a:lnSpc>
                <a:spcPct val="100000"/>
              </a:lnSpc>
              <a:spcAft>
                <a:spcPts val="0"/>
              </a:spcAft>
              <a:buNone/>
              <a:defRPr sz="1000">
                <a:solidFill>
                  <a:srgbClr val="FFFFFF"/>
                </a:solidFill>
              </a:defRPr>
            </a:lvl3pPr>
            <a:lvl4pPr lvl="3" algn="r" rtl="0">
              <a:lnSpc>
                <a:spcPct val="100000"/>
              </a:lnSpc>
              <a:spcAft>
                <a:spcPts val="0"/>
              </a:spcAft>
              <a:buNone/>
              <a:defRPr sz="1000">
                <a:solidFill>
                  <a:srgbClr val="FFFFFF"/>
                </a:solidFill>
              </a:defRPr>
            </a:lvl4pPr>
            <a:lvl5pPr lvl="4" algn="r" rtl="0">
              <a:lnSpc>
                <a:spcPct val="100000"/>
              </a:lnSpc>
              <a:spcAft>
                <a:spcPts val="0"/>
              </a:spcAft>
              <a:buNone/>
              <a:defRPr sz="1000">
                <a:solidFill>
                  <a:srgbClr val="FFFFFF"/>
                </a:solidFill>
              </a:defRPr>
            </a:lvl5pPr>
            <a:lvl6pPr lvl="5" algn="r" rtl="0">
              <a:lnSpc>
                <a:spcPct val="100000"/>
              </a:lnSpc>
              <a:spcAft>
                <a:spcPts val="0"/>
              </a:spcAft>
              <a:buNone/>
              <a:defRPr sz="1000">
                <a:solidFill>
                  <a:srgbClr val="FFFFFF"/>
                </a:solidFill>
              </a:defRPr>
            </a:lvl6pPr>
            <a:lvl7pPr lvl="6" algn="r" rtl="0">
              <a:lnSpc>
                <a:spcPct val="100000"/>
              </a:lnSpc>
              <a:spcAft>
                <a:spcPts val="0"/>
              </a:spcAft>
              <a:buNone/>
              <a:defRPr sz="1000">
                <a:solidFill>
                  <a:srgbClr val="FFFFFF"/>
                </a:solidFill>
              </a:defRPr>
            </a:lvl7pPr>
            <a:lvl8pPr lvl="7" algn="r" rtl="0">
              <a:lnSpc>
                <a:spcPct val="100000"/>
              </a:lnSpc>
              <a:spcAft>
                <a:spcPts val="0"/>
              </a:spcAft>
              <a:buNone/>
              <a:defRPr sz="1000">
                <a:solidFill>
                  <a:srgbClr val="FFFFFF"/>
                </a:solidFill>
              </a:defRPr>
            </a:lvl8pPr>
            <a:lvl9pPr lvl="8" algn="r" rtl="0">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7">
  <p:cSld name="AUTOLAYOUT_41">
    <p:bg>
      <p:bgPr>
        <a:solidFill>
          <a:srgbClr val="EEEEEE"/>
        </a:solidFill>
        <a:effectLst/>
      </p:bgPr>
    </p:bg>
    <p:spTree>
      <p:nvGrpSpPr>
        <p:cNvPr id="1" name="Shape 90"/>
        <p:cNvGrpSpPr/>
        <p:nvPr/>
      </p:nvGrpSpPr>
      <p:grpSpPr>
        <a:xfrm>
          <a:off x="0" y="0"/>
          <a:ext cx="0" cy="0"/>
          <a:chOff x="0" y="0"/>
          <a:chExt cx="0" cy="0"/>
        </a:xfrm>
      </p:grpSpPr>
      <p:sp>
        <p:nvSpPr>
          <p:cNvPr id="91" name="Google Shape;91;p18"/>
          <p:cNvSpPr/>
          <p:nvPr/>
        </p:nvSpPr>
        <p:spPr>
          <a:xfrm>
            <a:off x="0" y="0"/>
            <a:ext cx="9144000" cy="51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p:nvPr/>
        </p:nvSpPr>
        <p:spPr>
          <a:xfrm>
            <a:off x="826125" y="1079839"/>
            <a:ext cx="248100" cy="414600"/>
          </a:xfrm>
          <a:prstGeom prst="rect">
            <a:avLst/>
          </a:prstGeom>
          <a:solidFill>
            <a:srgbClr val="104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826125" y="1494435"/>
            <a:ext cx="248100" cy="414600"/>
          </a:xfrm>
          <a:prstGeom prst="rect">
            <a:avLst/>
          </a:prstGeom>
          <a:solidFill>
            <a:srgbClr val="E46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txBox="1">
            <a:spLocks noGrp="1"/>
          </p:cNvSpPr>
          <p:nvPr>
            <p:ph type="title"/>
          </p:nvPr>
        </p:nvSpPr>
        <p:spPr>
          <a:xfrm>
            <a:off x="1866150" y="902775"/>
            <a:ext cx="3726300" cy="1448700"/>
          </a:xfrm>
          <a:prstGeom prst="rect">
            <a:avLst/>
          </a:prstGeom>
          <a:noFill/>
        </p:spPr>
        <p:txBody>
          <a:bodyPr spcFirstLastPara="1" wrap="square" lIns="91425" tIns="91425" rIns="91425" bIns="91425" anchor="t" anchorCtr="0">
            <a:normAutofit/>
          </a:bodyPr>
          <a:lstStyle>
            <a:lvl1pPr lvl="0" algn="l" rtl="0">
              <a:lnSpc>
                <a:spcPct val="100000"/>
              </a:lnSpc>
              <a:spcBef>
                <a:spcPts val="0"/>
              </a:spcBef>
              <a:spcAft>
                <a:spcPts val="0"/>
              </a:spcAft>
              <a:buNone/>
              <a:defRPr sz="2600" b="1">
                <a:solidFill>
                  <a:srgbClr val="424242"/>
                </a:solidFill>
              </a:defRPr>
            </a:lvl1pPr>
            <a:lvl2pPr lvl="1" algn="l" rtl="0">
              <a:lnSpc>
                <a:spcPct val="100000"/>
              </a:lnSpc>
              <a:spcBef>
                <a:spcPts val="0"/>
              </a:spcBef>
              <a:spcAft>
                <a:spcPts val="0"/>
              </a:spcAft>
              <a:buNone/>
              <a:defRPr sz="3600" b="1">
                <a:solidFill>
                  <a:srgbClr val="424242"/>
                </a:solidFill>
              </a:defRPr>
            </a:lvl2pPr>
            <a:lvl3pPr lvl="2" algn="l" rtl="0">
              <a:lnSpc>
                <a:spcPct val="100000"/>
              </a:lnSpc>
              <a:spcBef>
                <a:spcPts val="0"/>
              </a:spcBef>
              <a:spcAft>
                <a:spcPts val="0"/>
              </a:spcAft>
              <a:buNone/>
              <a:defRPr sz="3600" b="1">
                <a:solidFill>
                  <a:srgbClr val="424242"/>
                </a:solidFill>
              </a:defRPr>
            </a:lvl3pPr>
            <a:lvl4pPr lvl="3" algn="l" rtl="0">
              <a:lnSpc>
                <a:spcPct val="100000"/>
              </a:lnSpc>
              <a:spcBef>
                <a:spcPts val="0"/>
              </a:spcBef>
              <a:spcAft>
                <a:spcPts val="0"/>
              </a:spcAft>
              <a:buNone/>
              <a:defRPr sz="3600" b="1">
                <a:solidFill>
                  <a:srgbClr val="424242"/>
                </a:solidFill>
              </a:defRPr>
            </a:lvl4pPr>
            <a:lvl5pPr lvl="4" algn="l" rtl="0">
              <a:lnSpc>
                <a:spcPct val="100000"/>
              </a:lnSpc>
              <a:spcBef>
                <a:spcPts val="0"/>
              </a:spcBef>
              <a:spcAft>
                <a:spcPts val="0"/>
              </a:spcAft>
              <a:buNone/>
              <a:defRPr sz="3600" b="1">
                <a:solidFill>
                  <a:srgbClr val="424242"/>
                </a:solidFill>
              </a:defRPr>
            </a:lvl5pPr>
            <a:lvl6pPr lvl="5" algn="l" rtl="0">
              <a:lnSpc>
                <a:spcPct val="100000"/>
              </a:lnSpc>
              <a:spcBef>
                <a:spcPts val="0"/>
              </a:spcBef>
              <a:spcAft>
                <a:spcPts val="0"/>
              </a:spcAft>
              <a:buNone/>
              <a:defRPr sz="3600" b="1">
                <a:solidFill>
                  <a:srgbClr val="424242"/>
                </a:solidFill>
              </a:defRPr>
            </a:lvl6pPr>
            <a:lvl7pPr lvl="6" algn="l" rtl="0">
              <a:lnSpc>
                <a:spcPct val="100000"/>
              </a:lnSpc>
              <a:spcBef>
                <a:spcPts val="0"/>
              </a:spcBef>
              <a:spcAft>
                <a:spcPts val="0"/>
              </a:spcAft>
              <a:buNone/>
              <a:defRPr sz="3600" b="1">
                <a:solidFill>
                  <a:srgbClr val="424242"/>
                </a:solidFill>
              </a:defRPr>
            </a:lvl7pPr>
            <a:lvl8pPr lvl="7" algn="l" rtl="0">
              <a:lnSpc>
                <a:spcPct val="100000"/>
              </a:lnSpc>
              <a:spcBef>
                <a:spcPts val="0"/>
              </a:spcBef>
              <a:spcAft>
                <a:spcPts val="0"/>
              </a:spcAft>
              <a:buNone/>
              <a:defRPr sz="3600" b="1">
                <a:solidFill>
                  <a:srgbClr val="424242"/>
                </a:solidFill>
              </a:defRPr>
            </a:lvl8pPr>
            <a:lvl9pPr lvl="8" algn="l" rtl="0">
              <a:lnSpc>
                <a:spcPct val="100000"/>
              </a:lnSpc>
              <a:spcBef>
                <a:spcPts val="0"/>
              </a:spcBef>
              <a:spcAft>
                <a:spcPts val="0"/>
              </a:spcAft>
              <a:buNone/>
              <a:defRPr sz="3600" b="1">
                <a:solidFill>
                  <a:srgbClr val="424242"/>
                </a:solidFill>
              </a:defRPr>
            </a:lvl9pPr>
          </a:lstStyle>
          <a:p>
            <a:endParaRPr/>
          </a:p>
        </p:txBody>
      </p:sp>
      <p:sp>
        <p:nvSpPr>
          <p:cNvPr id="95" name="Google Shape;95;p18"/>
          <p:cNvSpPr txBox="1">
            <a:spLocks noGrp="1"/>
          </p:cNvSpPr>
          <p:nvPr>
            <p:ph type="body" idx="1"/>
          </p:nvPr>
        </p:nvSpPr>
        <p:spPr>
          <a:xfrm>
            <a:off x="1866150" y="2513325"/>
            <a:ext cx="3726300" cy="1773900"/>
          </a:xfrm>
          <a:prstGeom prst="rect">
            <a:avLst/>
          </a:prstGeom>
          <a:noFill/>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Clr>
                <a:srgbClr val="616161"/>
              </a:buClr>
              <a:buSzPts val="1400"/>
              <a:buChar char="●"/>
              <a:defRPr sz="1400">
                <a:solidFill>
                  <a:srgbClr val="616161"/>
                </a:solidFill>
              </a:defRPr>
            </a:lvl1pPr>
            <a:lvl2pPr marL="914400" lvl="1" indent="-304800" algn="l" rtl="0">
              <a:lnSpc>
                <a:spcPct val="115000"/>
              </a:lnSpc>
              <a:spcBef>
                <a:spcPts val="0"/>
              </a:spcBef>
              <a:spcAft>
                <a:spcPts val="0"/>
              </a:spcAft>
              <a:buClr>
                <a:srgbClr val="616161"/>
              </a:buClr>
              <a:buSzPts val="1200"/>
              <a:buChar char="○"/>
              <a:defRPr sz="1200">
                <a:solidFill>
                  <a:srgbClr val="616161"/>
                </a:solidFill>
              </a:defRPr>
            </a:lvl2pPr>
            <a:lvl3pPr marL="1371600" lvl="2" indent="-304800" algn="l" rtl="0">
              <a:lnSpc>
                <a:spcPct val="115000"/>
              </a:lnSpc>
              <a:spcBef>
                <a:spcPts val="0"/>
              </a:spcBef>
              <a:spcAft>
                <a:spcPts val="0"/>
              </a:spcAft>
              <a:buClr>
                <a:srgbClr val="616161"/>
              </a:buClr>
              <a:buSzPts val="1200"/>
              <a:buChar char="■"/>
              <a:defRPr sz="1200">
                <a:solidFill>
                  <a:srgbClr val="616161"/>
                </a:solidFill>
              </a:defRPr>
            </a:lvl3pPr>
            <a:lvl4pPr marL="1828800" lvl="3" indent="-304800" algn="l" rtl="0">
              <a:lnSpc>
                <a:spcPct val="115000"/>
              </a:lnSpc>
              <a:spcBef>
                <a:spcPts val="0"/>
              </a:spcBef>
              <a:spcAft>
                <a:spcPts val="0"/>
              </a:spcAft>
              <a:buClr>
                <a:srgbClr val="616161"/>
              </a:buClr>
              <a:buSzPts val="1200"/>
              <a:buChar char="●"/>
              <a:defRPr sz="1200">
                <a:solidFill>
                  <a:srgbClr val="616161"/>
                </a:solidFill>
              </a:defRPr>
            </a:lvl4pPr>
            <a:lvl5pPr marL="2286000" lvl="4" indent="-304800" algn="l" rtl="0">
              <a:lnSpc>
                <a:spcPct val="115000"/>
              </a:lnSpc>
              <a:spcBef>
                <a:spcPts val="0"/>
              </a:spcBef>
              <a:spcAft>
                <a:spcPts val="0"/>
              </a:spcAft>
              <a:buClr>
                <a:srgbClr val="616161"/>
              </a:buClr>
              <a:buSzPts val="1200"/>
              <a:buChar char="○"/>
              <a:defRPr sz="1200">
                <a:solidFill>
                  <a:srgbClr val="616161"/>
                </a:solidFill>
              </a:defRPr>
            </a:lvl5pPr>
            <a:lvl6pPr marL="2743200" lvl="5" indent="-304800" algn="l" rtl="0">
              <a:lnSpc>
                <a:spcPct val="115000"/>
              </a:lnSpc>
              <a:spcBef>
                <a:spcPts val="0"/>
              </a:spcBef>
              <a:spcAft>
                <a:spcPts val="0"/>
              </a:spcAft>
              <a:buClr>
                <a:srgbClr val="616161"/>
              </a:buClr>
              <a:buSzPts val="1200"/>
              <a:buChar char="■"/>
              <a:defRPr sz="1200">
                <a:solidFill>
                  <a:srgbClr val="616161"/>
                </a:solidFill>
              </a:defRPr>
            </a:lvl6pPr>
            <a:lvl7pPr marL="3200400" lvl="6" indent="-304800" algn="l" rtl="0">
              <a:lnSpc>
                <a:spcPct val="115000"/>
              </a:lnSpc>
              <a:spcBef>
                <a:spcPts val="0"/>
              </a:spcBef>
              <a:spcAft>
                <a:spcPts val="0"/>
              </a:spcAft>
              <a:buClr>
                <a:srgbClr val="616161"/>
              </a:buClr>
              <a:buSzPts val="1200"/>
              <a:buChar char="●"/>
              <a:defRPr sz="1200">
                <a:solidFill>
                  <a:srgbClr val="616161"/>
                </a:solidFill>
              </a:defRPr>
            </a:lvl7pPr>
            <a:lvl8pPr marL="3657600" lvl="7" indent="-304800" algn="l" rtl="0">
              <a:lnSpc>
                <a:spcPct val="115000"/>
              </a:lnSpc>
              <a:spcBef>
                <a:spcPts val="0"/>
              </a:spcBef>
              <a:spcAft>
                <a:spcPts val="0"/>
              </a:spcAft>
              <a:buClr>
                <a:srgbClr val="616161"/>
              </a:buClr>
              <a:buSzPts val="1200"/>
              <a:buChar char="○"/>
              <a:defRPr sz="1200">
                <a:solidFill>
                  <a:srgbClr val="616161"/>
                </a:solidFill>
              </a:defRPr>
            </a:lvl8pPr>
            <a:lvl9pPr marL="4114800" lvl="8" indent="-304800" algn="l" rtl="0">
              <a:lnSpc>
                <a:spcPct val="115000"/>
              </a:lnSpc>
              <a:spcBef>
                <a:spcPts val="0"/>
              </a:spcBef>
              <a:spcAft>
                <a:spcPts val="0"/>
              </a:spcAft>
              <a:buClr>
                <a:srgbClr val="616161"/>
              </a:buClr>
              <a:buSzPts val="1200"/>
              <a:buChar char="■"/>
              <a:defRPr sz="1200">
                <a:solidFill>
                  <a:srgbClr val="616161"/>
                </a:solidFill>
              </a:defRPr>
            </a:lvl9pPr>
          </a:lstStyle>
          <a:p>
            <a:endParaRPr/>
          </a:p>
        </p:txBody>
      </p:sp>
      <p:sp>
        <p:nvSpPr>
          <p:cNvPr id="96" name="Google Shape;96;p18"/>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rgbClr val="757575"/>
                </a:solidFill>
              </a:defRPr>
            </a:lvl1pPr>
            <a:lvl2pPr lvl="1" algn="r" rtl="0">
              <a:lnSpc>
                <a:spcPct val="100000"/>
              </a:lnSpc>
              <a:spcAft>
                <a:spcPts val="0"/>
              </a:spcAft>
              <a:buNone/>
              <a:defRPr sz="1000">
                <a:solidFill>
                  <a:srgbClr val="757575"/>
                </a:solidFill>
              </a:defRPr>
            </a:lvl2pPr>
            <a:lvl3pPr lvl="2" algn="r" rtl="0">
              <a:lnSpc>
                <a:spcPct val="100000"/>
              </a:lnSpc>
              <a:spcAft>
                <a:spcPts val="0"/>
              </a:spcAft>
              <a:buNone/>
              <a:defRPr sz="1000">
                <a:solidFill>
                  <a:srgbClr val="757575"/>
                </a:solidFill>
              </a:defRPr>
            </a:lvl3pPr>
            <a:lvl4pPr lvl="3" algn="r" rtl="0">
              <a:lnSpc>
                <a:spcPct val="100000"/>
              </a:lnSpc>
              <a:spcAft>
                <a:spcPts val="0"/>
              </a:spcAft>
              <a:buNone/>
              <a:defRPr sz="1000">
                <a:solidFill>
                  <a:srgbClr val="757575"/>
                </a:solidFill>
              </a:defRPr>
            </a:lvl4pPr>
            <a:lvl5pPr lvl="4" algn="r" rtl="0">
              <a:lnSpc>
                <a:spcPct val="100000"/>
              </a:lnSpc>
              <a:spcAft>
                <a:spcPts val="0"/>
              </a:spcAft>
              <a:buNone/>
              <a:defRPr sz="1000">
                <a:solidFill>
                  <a:srgbClr val="757575"/>
                </a:solidFill>
              </a:defRPr>
            </a:lvl5pPr>
            <a:lvl6pPr lvl="5" algn="r" rtl="0">
              <a:lnSpc>
                <a:spcPct val="100000"/>
              </a:lnSpc>
              <a:spcAft>
                <a:spcPts val="0"/>
              </a:spcAft>
              <a:buNone/>
              <a:defRPr sz="1000">
                <a:solidFill>
                  <a:srgbClr val="757575"/>
                </a:solidFill>
              </a:defRPr>
            </a:lvl6pPr>
            <a:lvl7pPr lvl="6" algn="r" rtl="0">
              <a:lnSpc>
                <a:spcPct val="100000"/>
              </a:lnSpc>
              <a:spcAft>
                <a:spcPts val="0"/>
              </a:spcAft>
              <a:buNone/>
              <a:defRPr sz="1000">
                <a:solidFill>
                  <a:srgbClr val="757575"/>
                </a:solidFill>
              </a:defRPr>
            </a:lvl7pPr>
            <a:lvl8pPr lvl="7" algn="r" rtl="0">
              <a:lnSpc>
                <a:spcPct val="100000"/>
              </a:lnSpc>
              <a:spcAft>
                <a:spcPts val="0"/>
              </a:spcAft>
              <a:buNone/>
              <a:defRPr sz="1000">
                <a:solidFill>
                  <a:srgbClr val="757575"/>
                </a:solidFill>
              </a:defRPr>
            </a:lvl8pPr>
            <a:lvl9pPr lvl="8" algn="r" rtl="0">
              <a:lnSpc>
                <a:spcPct val="100000"/>
              </a:lnSpc>
              <a:spcAft>
                <a:spcPts val="0"/>
              </a:spcAft>
              <a:buNone/>
              <a:defRPr sz="1000">
                <a:solidFill>
                  <a:srgbClr val="757575"/>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8">
  <p:cSld name="AUTOLAYOUT_45">
    <p:bg>
      <p:bgPr>
        <a:solidFill>
          <a:srgbClr val="FFFFFF"/>
        </a:solidFill>
        <a:effectLst/>
      </p:bgPr>
    </p:bg>
    <p:spTree>
      <p:nvGrpSpPr>
        <p:cNvPr id="1" name="Shape 97"/>
        <p:cNvGrpSpPr/>
        <p:nvPr/>
      </p:nvGrpSpPr>
      <p:grpSpPr>
        <a:xfrm>
          <a:off x="0" y="0"/>
          <a:ext cx="0" cy="0"/>
          <a:chOff x="0" y="0"/>
          <a:chExt cx="0" cy="0"/>
        </a:xfrm>
      </p:grpSpPr>
      <p:sp>
        <p:nvSpPr>
          <p:cNvPr id="98" name="Google Shape;98;p19"/>
          <p:cNvSpPr/>
          <p:nvPr/>
        </p:nvSpPr>
        <p:spPr>
          <a:xfrm>
            <a:off x="0" y="0"/>
            <a:ext cx="9144000" cy="5143500"/>
          </a:xfrm>
          <a:prstGeom prst="rect">
            <a:avLst/>
          </a:prstGeom>
          <a:solidFill>
            <a:srgbClr val="424E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 name="Google Shape;99;p19"/>
          <p:cNvCxnSpPr/>
          <p:nvPr/>
        </p:nvCxnSpPr>
        <p:spPr>
          <a:xfrm>
            <a:off x="694275" y="759163"/>
            <a:ext cx="959400" cy="959400"/>
          </a:xfrm>
          <a:prstGeom prst="straightConnector1">
            <a:avLst/>
          </a:prstGeom>
          <a:noFill/>
          <a:ln w="9525" cap="flat" cmpd="sng">
            <a:solidFill>
              <a:srgbClr val="F6F2D2"/>
            </a:solidFill>
            <a:prstDash val="solid"/>
            <a:round/>
            <a:headEnd type="none" w="sm" len="sm"/>
            <a:tailEnd type="none" w="sm" len="sm"/>
          </a:ln>
        </p:spPr>
      </p:cxnSp>
      <p:cxnSp>
        <p:nvCxnSpPr>
          <p:cNvPr id="100" name="Google Shape;100;p19"/>
          <p:cNvCxnSpPr/>
          <p:nvPr/>
        </p:nvCxnSpPr>
        <p:spPr>
          <a:xfrm>
            <a:off x="7490325" y="759163"/>
            <a:ext cx="959400" cy="959400"/>
          </a:xfrm>
          <a:prstGeom prst="straightConnector1">
            <a:avLst/>
          </a:prstGeom>
          <a:noFill/>
          <a:ln w="9525" cap="flat" cmpd="sng">
            <a:solidFill>
              <a:srgbClr val="F6F2D2"/>
            </a:solidFill>
            <a:prstDash val="solid"/>
            <a:round/>
            <a:headEnd type="none" w="sm" len="sm"/>
            <a:tailEnd type="none" w="sm" len="sm"/>
          </a:ln>
        </p:spPr>
      </p:cxnSp>
      <p:sp>
        <p:nvSpPr>
          <p:cNvPr id="101" name="Google Shape;101;p19"/>
          <p:cNvSpPr txBox="1">
            <a:spLocks noGrp="1"/>
          </p:cNvSpPr>
          <p:nvPr>
            <p:ph type="title"/>
          </p:nvPr>
        </p:nvSpPr>
        <p:spPr>
          <a:xfrm>
            <a:off x="1841500" y="759174"/>
            <a:ext cx="5460900" cy="959400"/>
          </a:xfrm>
          <a:prstGeom prst="rect">
            <a:avLst/>
          </a:prstGeom>
          <a:noFill/>
        </p:spPr>
        <p:txBody>
          <a:bodyPr spcFirstLastPara="1" wrap="square" lIns="91425" tIns="91425" rIns="91425" bIns="91425" anchor="ctr" anchorCtr="0">
            <a:normAutofit/>
          </a:bodyPr>
          <a:lstStyle>
            <a:lvl1pPr lvl="0" algn="ctr" rtl="0">
              <a:lnSpc>
                <a:spcPct val="100000"/>
              </a:lnSpc>
              <a:spcBef>
                <a:spcPts val="0"/>
              </a:spcBef>
              <a:spcAft>
                <a:spcPts val="0"/>
              </a:spcAft>
              <a:buNone/>
              <a:defRPr sz="2400" b="1">
                <a:solidFill>
                  <a:srgbClr val="FFFFFF"/>
                </a:solidFill>
              </a:defRPr>
            </a:lvl1pPr>
            <a:lvl2pPr lvl="1" algn="ctr" rtl="0">
              <a:lnSpc>
                <a:spcPct val="100000"/>
              </a:lnSpc>
              <a:spcBef>
                <a:spcPts val="0"/>
              </a:spcBef>
              <a:spcAft>
                <a:spcPts val="0"/>
              </a:spcAft>
              <a:buNone/>
              <a:defRPr sz="2400" b="1">
                <a:solidFill>
                  <a:srgbClr val="FFFFFF"/>
                </a:solidFill>
              </a:defRPr>
            </a:lvl2pPr>
            <a:lvl3pPr lvl="2" algn="ctr" rtl="0">
              <a:lnSpc>
                <a:spcPct val="100000"/>
              </a:lnSpc>
              <a:spcBef>
                <a:spcPts val="0"/>
              </a:spcBef>
              <a:spcAft>
                <a:spcPts val="0"/>
              </a:spcAft>
              <a:buNone/>
              <a:defRPr sz="2400" b="1">
                <a:solidFill>
                  <a:srgbClr val="FFFFFF"/>
                </a:solidFill>
              </a:defRPr>
            </a:lvl3pPr>
            <a:lvl4pPr lvl="3" algn="ctr" rtl="0">
              <a:lnSpc>
                <a:spcPct val="100000"/>
              </a:lnSpc>
              <a:spcBef>
                <a:spcPts val="0"/>
              </a:spcBef>
              <a:spcAft>
                <a:spcPts val="0"/>
              </a:spcAft>
              <a:buNone/>
              <a:defRPr sz="2400" b="1">
                <a:solidFill>
                  <a:srgbClr val="FFFFFF"/>
                </a:solidFill>
              </a:defRPr>
            </a:lvl4pPr>
            <a:lvl5pPr lvl="4" algn="ctr" rtl="0">
              <a:lnSpc>
                <a:spcPct val="100000"/>
              </a:lnSpc>
              <a:spcBef>
                <a:spcPts val="0"/>
              </a:spcBef>
              <a:spcAft>
                <a:spcPts val="0"/>
              </a:spcAft>
              <a:buNone/>
              <a:defRPr sz="2400" b="1">
                <a:solidFill>
                  <a:srgbClr val="FFFFFF"/>
                </a:solidFill>
              </a:defRPr>
            </a:lvl5pPr>
            <a:lvl6pPr lvl="5" algn="ctr" rtl="0">
              <a:lnSpc>
                <a:spcPct val="100000"/>
              </a:lnSpc>
              <a:spcBef>
                <a:spcPts val="0"/>
              </a:spcBef>
              <a:spcAft>
                <a:spcPts val="0"/>
              </a:spcAft>
              <a:buNone/>
              <a:defRPr sz="2400" b="1">
                <a:solidFill>
                  <a:srgbClr val="FFFFFF"/>
                </a:solidFill>
              </a:defRPr>
            </a:lvl6pPr>
            <a:lvl7pPr lvl="6" algn="ctr" rtl="0">
              <a:lnSpc>
                <a:spcPct val="100000"/>
              </a:lnSpc>
              <a:spcBef>
                <a:spcPts val="0"/>
              </a:spcBef>
              <a:spcAft>
                <a:spcPts val="0"/>
              </a:spcAft>
              <a:buNone/>
              <a:defRPr sz="2400" b="1">
                <a:solidFill>
                  <a:srgbClr val="FFFFFF"/>
                </a:solidFill>
              </a:defRPr>
            </a:lvl7pPr>
            <a:lvl8pPr lvl="7" algn="ctr" rtl="0">
              <a:lnSpc>
                <a:spcPct val="100000"/>
              </a:lnSpc>
              <a:spcBef>
                <a:spcPts val="0"/>
              </a:spcBef>
              <a:spcAft>
                <a:spcPts val="0"/>
              </a:spcAft>
              <a:buNone/>
              <a:defRPr sz="2400" b="1">
                <a:solidFill>
                  <a:srgbClr val="FFFFFF"/>
                </a:solidFill>
              </a:defRPr>
            </a:lvl8pPr>
            <a:lvl9pPr lvl="8" algn="ctr" rtl="0">
              <a:lnSpc>
                <a:spcPct val="100000"/>
              </a:lnSpc>
              <a:spcBef>
                <a:spcPts val="0"/>
              </a:spcBef>
              <a:spcAft>
                <a:spcPts val="0"/>
              </a:spcAft>
              <a:buNone/>
              <a:defRPr sz="2400" b="1">
                <a:solidFill>
                  <a:srgbClr val="FFFFFF"/>
                </a:solidFill>
              </a:defRPr>
            </a:lvl9pPr>
          </a:lstStyle>
          <a:p>
            <a:endParaRPr/>
          </a:p>
        </p:txBody>
      </p:sp>
      <p:sp>
        <p:nvSpPr>
          <p:cNvPr id="102" name="Google Shape;102;p19"/>
          <p:cNvSpPr txBox="1">
            <a:spLocks noGrp="1"/>
          </p:cNvSpPr>
          <p:nvPr>
            <p:ph type="body" idx="1"/>
          </p:nvPr>
        </p:nvSpPr>
        <p:spPr>
          <a:xfrm>
            <a:off x="694275" y="2358750"/>
            <a:ext cx="3640800" cy="2482800"/>
          </a:xfrm>
          <a:prstGeom prst="rect">
            <a:avLst/>
          </a:prstGeom>
          <a:noFill/>
        </p:spPr>
        <p:txBody>
          <a:bodyPr spcFirstLastPara="1" wrap="square" lIns="91425" tIns="91425" rIns="91425" bIns="91425" anchor="t" anchorCtr="0">
            <a:normAutofit/>
          </a:bodyPr>
          <a:lstStyle>
            <a:lvl1pPr marL="457200" lvl="0" indent="-292100" algn="l" rtl="0">
              <a:lnSpc>
                <a:spcPct val="115000"/>
              </a:lnSpc>
              <a:spcBef>
                <a:spcPts val="0"/>
              </a:spcBef>
              <a:spcAft>
                <a:spcPts val="0"/>
              </a:spcAft>
              <a:buClr>
                <a:srgbClr val="F6F2D2"/>
              </a:buClr>
              <a:buSzPts val="1000"/>
              <a:buChar char="●"/>
              <a:defRPr sz="1000">
                <a:solidFill>
                  <a:srgbClr val="F6F2D2"/>
                </a:solidFill>
              </a:defRPr>
            </a:lvl1pPr>
            <a:lvl2pPr marL="914400" lvl="1" indent="-292100" algn="l" rtl="0">
              <a:lnSpc>
                <a:spcPct val="115000"/>
              </a:lnSpc>
              <a:spcBef>
                <a:spcPts val="0"/>
              </a:spcBef>
              <a:spcAft>
                <a:spcPts val="0"/>
              </a:spcAft>
              <a:buClr>
                <a:srgbClr val="F6F2D2"/>
              </a:buClr>
              <a:buSzPts val="1000"/>
              <a:buChar char="○"/>
              <a:defRPr sz="1000">
                <a:solidFill>
                  <a:srgbClr val="F6F2D2"/>
                </a:solidFill>
              </a:defRPr>
            </a:lvl2pPr>
            <a:lvl3pPr marL="1371600" lvl="2" indent="-292100" algn="l" rtl="0">
              <a:lnSpc>
                <a:spcPct val="115000"/>
              </a:lnSpc>
              <a:spcBef>
                <a:spcPts val="0"/>
              </a:spcBef>
              <a:spcAft>
                <a:spcPts val="0"/>
              </a:spcAft>
              <a:buClr>
                <a:srgbClr val="F6F2D2"/>
              </a:buClr>
              <a:buSzPts val="1000"/>
              <a:buChar char="■"/>
              <a:defRPr sz="1000">
                <a:solidFill>
                  <a:srgbClr val="F6F2D2"/>
                </a:solidFill>
              </a:defRPr>
            </a:lvl3pPr>
            <a:lvl4pPr marL="1828800" lvl="3" indent="-292100" algn="l" rtl="0">
              <a:lnSpc>
                <a:spcPct val="115000"/>
              </a:lnSpc>
              <a:spcBef>
                <a:spcPts val="0"/>
              </a:spcBef>
              <a:spcAft>
                <a:spcPts val="0"/>
              </a:spcAft>
              <a:buClr>
                <a:srgbClr val="F6F2D2"/>
              </a:buClr>
              <a:buSzPts val="1000"/>
              <a:buChar char="●"/>
              <a:defRPr sz="1000">
                <a:solidFill>
                  <a:srgbClr val="F6F2D2"/>
                </a:solidFill>
              </a:defRPr>
            </a:lvl4pPr>
            <a:lvl5pPr marL="2286000" lvl="4" indent="-292100" algn="l" rtl="0">
              <a:lnSpc>
                <a:spcPct val="115000"/>
              </a:lnSpc>
              <a:spcBef>
                <a:spcPts val="0"/>
              </a:spcBef>
              <a:spcAft>
                <a:spcPts val="0"/>
              </a:spcAft>
              <a:buClr>
                <a:srgbClr val="F6F2D2"/>
              </a:buClr>
              <a:buSzPts val="1000"/>
              <a:buChar char="○"/>
              <a:defRPr sz="1000">
                <a:solidFill>
                  <a:srgbClr val="F6F2D2"/>
                </a:solidFill>
              </a:defRPr>
            </a:lvl5pPr>
            <a:lvl6pPr marL="2743200" lvl="5" indent="-292100" algn="l" rtl="0">
              <a:lnSpc>
                <a:spcPct val="115000"/>
              </a:lnSpc>
              <a:spcBef>
                <a:spcPts val="0"/>
              </a:spcBef>
              <a:spcAft>
                <a:spcPts val="0"/>
              </a:spcAft>
              <a:buClr>
                <a:srgbClr val="F6F2D2"/>
              </a:buClr>
              <a:buSzPts val="1000"/>
              <a:buChar char="■"/>
              <a:defRPr sz="1000">
                <a:solidFill>
                  <a:srgbClr val="F6F2D2"/>
                </a:solidFill>
              </a:defRPr>
            </a:lvl6pPr>
            <a:lvl7pPr marL="3200400" lvl="6" indent="-292100" algn="l" rtl="0">
              <a:lnSpc>
                <a:spcPct val="115000"/>
              </a:lnSpc>
              <a:spcBef>
                <a:spcPts val="0"/>
              </a:spcBef>
              <a:spcAft>
                <a:spcPts val="0"/>
              </a:spcAft>
              <a:buClr>
                <a:srgbClr val="F6F2D2"/>
              </a:buClr>
              <a:buSzPts val="1000"/>
              <a:buChar char="●"/>
              <a:defRPr sz="1000">
                <a:solidFill>
                  <a:srgbClr val="F6F2D2"/>
                </a:solidFill>
              </a:defRPr>
            </a:lvl7pPr>
            <a:lvl8pPr marL="3657600" lvl="7" indent="-292100" algn="l" rtl="0">
              <a:lnSpc>
                <a:spcPct val="115000"/>
              </a:lnSpc>
              <a:spcBef>
                <a:spcPts val="0"/>
              </a:spcBef>
              <a:spcAft>
                <a:spcPts val="0"/>
              </a:spcAft>
              <a:buClr>
                <a:srgbClr val="F6F2D2"/>
              </a:buClr>
              <a:buSzPts val="1000"/>
              <a:buChar char="○"/>
              <a:defRPr sz="1000">
                <a:solidFill>
                  <a:srgbClr val="F6F2D2"/>
                </a:solidFill>
              </a:defRPr>
            </a:lvl8pPr>
            <a:lvl9pPr marL="4114800" lvl="8" indent="-292100" algn="l" rtl="0">
              <a:lnSpc>
                <a:spcPct val="115000"/>
              </a:lnSpc>
              <a:spcBef>
                <a:spcPts val="0"/>
              </a:spcBef>
              <a:spcAft>
                <a:spcPts val="0"/>
              </a:spcAft>
              <a:buClr>
                <a:srgbClr val="F6F2D2"/>
              </a:buClr>
              <a:buSzPts val="1000"/>
              <a:buChar char="■"/>
              <a:defRPr sz="1000">
                <a:solidFill>
                  <a:srgbClr val="F6F2D2"/>
                </a:solidFill>
              </a:defRPr>
            </a:lvl9pPr>
          </a:lstStyle>
          <a:p>
            <a:endParaRPr/>
          </a:p>
        </p:txBody>
      </p:sp>
      <p:sp>
        <p:nvSpPr>
          <p:cNvPr id="103" name="Google Shape;103;p19"/>
          <p:cNvSpPr txBox="1">
            <a:spLocks noGrp="1"/>
          </p:cNvSpPr>
          <p:nvPr>
            <p:ph type="body" idx="2"/>
          </p:nvPr>
        </p:nvSpPr>
        <p:spPr>
          <a:xfrm>
            <a:off x="4808925" y="2358750"/>
            <a:ext cx="3640800" cy="2482800"/>
          </a:xfrm>
          <a:prstGeom prst="rect">
            <a:avLst/>
          </a:prstGeom>
          <a:noFill/>
        </p:spPr>
        <p:txBody>
          <a:bodyPr spcFirstLastPara="1" wrap="square" lIns="91425" tIns="91425" rIns="91425" bIns="91425" anchor="t" anchorCtr="0">
            <a:normAutofit/>
          </a:bodyPr>
          <a:lstStyle>
            <a:lvl1pPr marL="457200" lvl="0" indent="-292100" algn="l" rtl="0">
              <a:lnSpc>
                <a:spcPct val="115000"/>
              </a:lnSpc>
              <a:spcBef>
                <a:spcPts val="0"/>
              </a:spcBef>
              <a:spcAft>
                <a:spcPts val="0"/>
              </a:spcAft>
              <a:buClr>
                <a:srgbClr val="F6F2D2"/>
              </a:buClr>
              <a:buSzPts val="1000"/>
              <a:buChar char="●"/>
              <a:defRPr sz="1000">
                <a:solidFill>
                  <a:srgbClr val="F6F2D2"/>
                </a:solidFill>
              </a:defRPr>
            </a:lvl1pPr>
            <a:lvl2pPr marL="914400" lvl="1" indent="-292100" algn="l" rtl="0">
              <a:lnSpc>
                <a:spcPct val="115000"/>
              </a:lnSpc>
              <a:spcBef>
                <a:spcPts val="0"/>
              </a:spcBef>
              <a:spcAft>
                <a:spcPts val="0"/>
              </a:spcAft>
              <a:buClr>
                <a:srgbClr val="F6F2D2"/>
              </a:buClr>
              <a:buSzPts val="1000"/>
              <a:buChar char="○"/>
              <a:defRPr sz="1000">
                <a:solidFill>
                  <a:srgbClr val="F6F2D2"/>
                </a:solidFill>
              </a:defRPr>
            </a:lvl2pPr>
            <a:lvl3pPr marL="1371600" lvl="2" indent="-292100" algn="l" rtl="0">
              <a:lnSpc>
                <a:spcPct val="115000"/>
              </a:lnSpc>
              <a:spcBef>
                <a:spcPts val="0"/>
              </a:spcBef>
              <a:spcAft>
                <a:spcPts val="0"/>
              </a:spcAft>
              <a:buClr>
                <a:srgbClr val="F6F2D2"/>
              </a:buClr>
              <a:buSzPts val="1000"/>
              <a:buChar char="■"/>
              <a:defRPr sz="1000">
                <a:solidFill>
                  <a:srgbClr val="F6F2D2"/>
                </a:solidFill>
              </a:defRPr>
            </a:lvl3pPr>
            <a:lvl4pPr marL="1828800" lvl="3" indent="-292100" algn="l" rtl="0">
              <a:lnSpc>
                <a:spcPct val="115000"/>
              </a:lnSpc>
              <a:spcBef>
                <a:spcPts val="0"/>
              </a:spcBef>
              <a:spcAft>
                <a:spcPts val="0"/>
              </a:spcAft>
              <a:buClr>
                <a:srgbClr val="F6F2D2"/>
              </a:buClr>
              <a:buSzPts val="1000"/>
              <a:buChar char="●"/>
              <a:defRPr sz="1000">
                <a:solidFill>
                  <a:srgbClr val="F6F2D2"/>
                </a:solidFill>
              </a:defRPr>
            </a:lvl4pPr>
            <a:lvl5pPr marL="2286000" lvl="4" indent="-292100" algn="l" rtl="0">
              <a:lnSpc>
                <a:spcPct val="115000"/>
              </a:lnSpc>
              <a:spcBef>
                <a:spcPts val="0"/>
              </a:spcBef>
              <a:spcAft>
                <a:spcPts val="0"/>
              </a:spcAft>
              <a:buClr>
                <a:srgbClr val="F6F2D2"/>
              </a:buClr>
              <a:buSzPts val="1000"/>
              <a:buChar char="○"/>
              <a:defRPr sz="1000">
                <a:solidFill>
                  <a:srgbClr val="F6F2D2"/>
                </a:solidFill>
              </a:defRPr>
            </a:lvl5pPr>
            <a:lvl6pPr marL="2743200" lvl="5" indent="-292100" algn="l" rtl="0">
              <a:lnSpc>
                <a:spcPct val="115000"/>
              </a:lnSpc>
              <a:spcBef>
                <a:spcPts val="0"/>
              </a:spcBef>
              <a:spcAft>
                <a:spcPts val="0"/>
              </a:spcAft>
              <a:buClr>
                <a:srgbClr val="F6F2D2"/>
              </a:buClr>
              <a:buSzPts val="1000"/>
              <a:buChar char="■"/>
              <a:defRPr sz="1000">
                <a:solidFill>
                  <a:srgbClr val="F6F2D2"/>
                </a:solidFill>
              </a:defRPr>
            </a:lvl6pPr>
            <a:lvl7pPr marL="3200400" lvl="6" indent="-292100" algn="l" rtl="0">
              <a:lnSpc>
                <a:spcPct val="115000"/>
              </a:lnSpc>
              <a:spcBef>
                <a:spcPts val="0"/>
              </a:spcBef>
              <a:spcAft>
                <a:spcPts val="0"/>
              </a:spcAft>
              <a:buClr>
                <a:srgbClr val="F6F2D2"/>
              </a:buClr>
              <a:buSzPts val="1000"/>
              <a:buChar char="●"/>
              <a:defRPr sz="1000">
                <a:solidFill>
                  <a:srgbClr val="F6F2D2"/>
                </a:solidFill>
              </a:defRPr>
            </a:lvl7pPr>
            <a:lvl8pPr marL="3657600" lvl="7" indent="-292100" algn="l" rtl="0">
              <a:lnSpc>
                <a:spcPct val="115000"/>
              </a:lnSpc>
              <a:spcBef>
                <a:spcPts val="0"/>
              </a:spcBef>
              <a:spcAft>
                <a:spcPts val="0"/>
              </a:spcAft>
              <a:buClr>
                <a:srgbClr val="F6F2D2"/>
              </a:buClr>
              <a:buSzPts val="1000"/>
              <a:buChar char="○"/>
              <a:defRPr sz="1000">
                <a:solidFill>
                  <a:srgbClr val="F6F2D2"/>
                </a:solidFill>
              </a:defRPr>
            </a:lvl8pPr>
            <a:lvl9pPr marL="4114800" lvl="8" indent="-292100" algn="l" rtl="0">
              <a:lnSpc>
                <a:spcPct val="115000"/>
              </a:lnSpc>
              <a:spcBef>
                <a:spcPts val="0"/>
              </a:spcBef>
              <a:spcAft>
                <a:spcPts val="0"/>
              </a:spcAft>
              <a:buClr>
                <a:srgbClr val="F6F2D2"/>
              </a:buClr>
              <a:buSzPts val="1000"/>
              <a:buChar char="■"/>
              <a:defRPr sz="1000">
                <a:solidFill>
                  <a:srgbClr val="F6F2D2"/>
                </a:solidFill>
              </a:defRPr>
            </a:lvl9pPr>
          </a:lstStyle>
          <a:p>
            <a:endParaRPr/>
          </a:p>
        </p:txBody>
      </p:sp>
      <p:sp>
        <p:nvSpPr>
          <p:cNvPr id="104" name="Google Shape;104;p19"/>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rgbClr val="FFFFFF"/>
                </a:solidFill>
              </a:defRPr>
            </a:lvl1pPr>
            <a:lvl2pPr lvl="1" algn="r" rtl="0">
              <a:lnSpc>
                <a:spcPct val="100000"/>
              </a:lnSpc>
              <a:spcAft>
                <a:spcPts val="0"/>
              </a:spcAft>
              <a:buNone/>
              <a:defRPr sz="1000">
                <a:solidFill>
                  <a:srgbClr val="FFFFFF"/>
                </a:solidFill>
              </a:defRPr>
            </a:lvl2pPr>
            <a:lvl3pPr lvl="2" algn="r" rtl="0">
              <a:lnSpc>
                <a:spcPct val="100000"/>
              </a:lnSpc>
              <a:spcAft>
                <a:spcPts val="0"/>
              </a:spcAft>
              <a:buNone/>
              <a:defRPr sz="1000">
                <a:solidFill>
                  <a:srgbClr val="FFFFFF"/>
                </a:solidFill>
              </a:defRPr>
            </a:lvl3pPr>
            <a:lvl4pPr lvl="3" algn="r" rtl="0">
              <a:lnSpc>
                <a:spcPct val="100000"/>
              </a:lnSpc>
              <a:spcAft>
                <a:spcPts val="0"/>
              </a:spcAft>
              <a:buNone/>
              <a:defRPr sz="1000">
                <a:solidFill>
                  <a:srgbClr val="FFFFFF"/>
                </a:solidFill>
              </a:defRPr>
            </a:lvl4pPr>
            <a:lvl5pPr lvl="4" algn="r" rtl="0">
              <a:lnSpc>
                <a:spcPct val="100000"/>
              </a:lnSpc>
              <a:spcAft>
                <a:spcPts val="0"/>
              </a:spcAft>
              <a:buNone/>
              <a:defRPr sz="1000">
                <a:solidFill>
                  <a:srgbClr val="FFFFFF"/>
                </a:solidFill>
              </a:defRPr>
            </a:lvl5pPr>
            <a:lvl6pPr lvl="5" algn="r" rtl="0">
              <a:lnSpc>
                <a:spcPct val="100000"/>
              </a:lnSpc>
              <a:spcAft>
                <a:spcPts val="0"/>
              </a:spcAft>
              <a:buNone/>
              <a:defRPr sz="1000">
                <a:solidFill>
                  <a:srgbClr val="FFFFFF"/>
                </a:solidFill>
              </a:defRPr>
            </a:lvl6pPr>
            <a:lvl7pPr lvl="6" algn="r" rtl="0">
              <a:lnSpc>
                <a:spcPct val="100000"/>
              </a:lnSpc>
              <a:spcAft>
                <a:spcPts val="0"/>
              </a:spcAft>
              <a:buNone/>
              <a:defRPr sz="1000">
                <a:solidFill>
                  <a:srgbClr val="FFFFFF"/>
                </a:solidFill>
              </a:defRPr>
            </a:lvl7pPr>
            <a:lvl8pPr lvl="7" algn="r" rtl="0">
              <a:lnSpc>
                <a:spcPct val="100000"/>
              </a:lnSpc>
              <a:spcAft>
                <a:spcPts val="0"/>
              </a:spcAft>
              <a:buNone/>
              <a:defRPr sz="1000">
                <a:solidFill>
                  <a:srgbClr val="FFFFFF"/>
                </a:solidFill>
              </a:defRPr>
            </a:lvl8pPr>
            <a:lvl9pPr lvl="8" algn="r" rtl="0">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3">
  <p:cSld name="AUTOLAYOUT_47">
    <p:bg>
      <p:bgPr>
        <a:solidFill>
          <a:srgbClr val="FFFFFF"/>
        </a:solidFill>
        <a:effectLst/>
      </p:bgPr>
    </p:bg>
    <p:spTree>
      <p:nvGrpSpPr>
        <p:cNvPr id="1" name="Shape 105"/>
        <p:cNvGrpSpPr/>
        <p:nvPr/>
      </p:nvGrpSpPr>
      <p:grpSpPr>
        <a:xfrm>
          <a:off x="0" y="0"/>
          <a:ext cx="0" cy="0"/>
          <a:chOff x="0" y="0"/>
          <a:chExt cx="0" cy="0"/>
        </a:xfrm>
      </p:grpSpPr>
      <p:sp>
        <p:nvSpPr>
          <p:cNvPr id="106" name="Google Shape;106;p20"/>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0"/>
          <p:cNvSpPr/>
          <p:nvPr/>
        </p:nvSpPr>
        <p:spPr>
          <a:xfrm>
            <a:off x="5037500" y="751050"/>
            <a:ext cx="3641400" cy="3641400"/>
          </a:xfrm>
          <a:prstGeom prst="rect">
            <a:avLst/>
          </a:prstGeom>
          <a:noFill/>
          <a:ln w="76200" cap="flat" cmpd="thinThick">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0"/>
          <p:cNvSpPr txBox="1">
            <a:spLocks noGrp="1"/>
          </p:cNvSpPr>
          <p:nvPr>
            <p:ph type="title"/>
          </p:nvPr>
        </p:nvSpPr>
        <p:spPr>
          <a:xfrm>
            <a:off x="5172950" y="923700"/>
            <a:ext cx="3370500" cy="3296100"/>
          </a:xfrm>
          <a:prstGeom prst="rect">
            <a:avLst/>
          </a:prstGeom>
          <a:noFill/>
        </p:spPr>
        <p:txBody>
          <a:bodyPr spcFirstLastPara="1" wrap="square" lIns="91425" tIns="91425" rIns="91425" bIns="91425" anchor="ctr" anchorCtr="0">
            <a:norm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0"/>
              </a:spcBef>
              <a:spcAft>
                <a:spcPts val="0"/>
              </a:spcAft>
              <a:buClr>
                <a:srgbClr val="FFFFFF"/>
              </a:buClr>
              <a:buSzPts val="3000"/>
              <a:buNone/>
              <a:defRPr sz="3000">
                <a:solidFill>
                  <a:srgbClr val="FFFFFF"/>
                </a:solidFill>
              </a:defRPr>
            </a:lvl2pPr>
            <a:lvl3pPr lvl="2" algn="ctr">
              <a:lnSpc>
                <a:spcPct val="100000"/>
              </a:lnSpc>
              <a:spcBef>
                <a:spcPts val="0"/>
              </a:spcBef>
              <a:spcAft>
                <a:spcPts val="0"/>
              </a:spcAft>
              <a:buClr>
                <a:srgbClr val="FFFFFF"/>
              </a:buClr>
              <a:buSzPts val="3000"/>
              <a:buNone/>
              <a:defRPr sz="3000">
                <a:solidFill>
                  <a:srgbClr val="FFFFFF"/>
                </a:solidFill>
              </a:defRPr>
            </a:lvl3pPr>
            <a:lvl4pPr lvl="3" algn="ctr">
              <a:lnSpc>
                <a:spcPct val="100000"/>
              </a:lnSpc>
              <a:spcBef>
                <a:spcPts val="0"/>
              </a:spcBef>
              <a:spcAft>
                <a:spcPts val="0"/>
              </a:spcAft>
              <a:buClr>
                <a:srgbClr val="FFFFFF"/>
              </a:buClr>
              <a:buSzPts val="3000"/>
              <a:buNone/>
              <a:defRPr sz="3000">
                <a:solidFill>
                  <a:srgbClr val="FFFFFF"/>
                </a:solidFill>
              </a:defRPr>
            </a:lvl4pPr>
            <a:lvl5pPr lvl="4" algn="ctr">
              <a:lnSpc>
                <a:spcPct val="100000"/>
              </a:lnSpc>
              <a:spcBef>
                <a:spcPts val="0"/>
              </a:spcBef>
              <a:spcAft>
                <a:spcPts val="0"/>
              </a:spcAft>
              <a:buClr>
                <a:srgbClr val="FFFFFF"/>
              </a:buClr>
              <a:buSzPts val="3000"/>
              <a:buNone/>
              <a:defRPr sz="3000">
                <a:solidFill>
                  <a:srgbClr val="FFFFFF"/>
                </a:solidFill>
              </a:defRPr>
            </a:lvl5pPr>
            <a:lvl6pPr lvl="5" algn="ctr">
              <a:lnSpc>
                <a:spcPct val="100000"/>
              </a:lnSpc>
              <a:spcBef>
                <a:spcPts val="0"/>
              </a:spcBef>
              <a:spcAft>
                <a:spcPts val="0"/>
              </a:spcAft>
              <a:buClr>
                <a:srgbClr val="FFFFFF"/>
              </a:buClr>
              <a:buSzPts val="3000"/>
              <a:buNone/>
              <a:defRPr sz="3000">
                <a:solidFill>
                  <a:srgbClr val="FFFFFF"/>
                </a:solidFill>
              </a:defRPr>
            </a:lvl6pPr>
            <a:lvl7pPr lvl="6" algn="ctr">
              <a:lnSpc>
                <a:spcPct val="100000"/>
              </a:lnSpc>
              <a:spcBef>
                <a:spcPts val="0"/>
              </a:spcBef>
              <a:spcAft>
                <a:spcPts val="0"/>
              </a:spcAft>
              <a:buClr>
                <a:srgbClr val="FFFFFF"/>
              </a:buClr>
              <a:buSzPts val="3000"/>
              <a:buNone/>
              <a:defRPr sz="3000">
                <a:solidFill>
                  <a:srgbClr val="FFFFFF"/>
                </a:solidFill>
              </a:defRPr>
            </a:lvl7pPr>
            <a:lvl8pPr lvl="7" algn="ctr">
              <a:lnSpc>
                <a:spcPct val="100000"/>
              </a:lnSpc>
              <a:spcBef>
                <a:spcPts val="0"/>
              </a:spcBef>
              <a:spcAft>
                <a:spcPts val="0"/>
              </a:spcAft>
              <a:buClr>
                <a:srgbClr val="FFFFFF"/>
              </a:buClr>
              <a:buSzPts val="3000"/>
              <a:buNone/>
              <a:defRPr sz="3000">
                <a:solidFill>
                  <a:srgbClr val="FFFFFF"/>
                </a:solidFill>
              </a:defRPr>
            </a:lvl8pPr>
            <a:lvl9pPr lvl="8" algn="ctr">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109" name="Google Shape;109;p20"/>
          <p:cNvSpPr txBox="1">
            <a:spLocks noGrp="1"/>
          </p:cNvSpPr>
          <p:nvPr>
            <p:ph type="sldNum" idx="12"/>
          </p:nvPr>
        </p:nvSpPr>
        <p:spPr>
          <a:xfrm>
            <a:off x="8497999" y="4688759"/>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2">
  <p:cSld name="AUTOLAYOUT_48">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2085575" y="0"/>
            <a:ext cx="70584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txBox="1">
            <a:spLocks noGrp="1"/>
          </p:cNvSpPr>
          <p:nvPr>
            <p:ph type="sldNum" idx="12"/>
          </p:nvPr>
        </p:nvSpPr>
        <p:spPr>
          <a:xfrm>
            <a:off x="8497999" y="4688759"/>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1"/>
                </a:solidFill>
              </a:defRPr>
            </a:lvl1pPr>
            <a:lvl2pPr lvl="1" algn="r">
              <a:lnSpc>
                <a:spcPct val="100000"/>
              </a:lnSpc>
              <a:spcAft>
                <a:spcPts val="0"/>
              </a:spcAft>
              <a:buNone/>
              <a:defRPr sz="1000">
                <a:solidFill>
                  <a:schemeClr val="dk1"/>
                </a:solidFill>
              </a:defRPr>
            </a:lvl2pPr>
            <a:lvl3pPr lvl="2" algn="r">
              <a:lnSpc>
                <a:spcPct val="100000"/>
              </a:lnSpc>
              <a:spcAft>
                <a:spcPts val="0"/>
              </a:spcAft>
              <a:buNone/>
              <a:defRPr sz="1000">
                <a:solidFill>
                  <a:schemeClr val="dk1"/>
                </a:solidFill>
              </a:defRPr>
            </a:lvl3pPr>
            <a:lvl4pPr lvl="3" algn="r">
              <a:lnSpc>
                <a:spcPct val="100000"/>
              </a:lnSpc>
              <a:spcAft>
                <a:spcPts val="0"/>
              </a:spcAft>
              <a:buNone/>
              <a:defRPr sz="1000">
                <a:solidFill>
                  <a:schemeClr val="dk1"/>
                </a:solidFill>
              </a:defRPr>
            </a:lvl4pPr>
            <a:lvl5pPr lvl="4" algn="r">
              <a:lnSpc>
                <a:spcPct val="100000"/>
              </a:lnSpc>
              <a:spcAft>
                <a:spcPts val="0"/>
              </a:spcAft>
              <a:buNone/>
              <a:defRPr sz="1000">
                <a:solidFill>
                  <a:schemeClr val="dk1"/>
                </a:solidFill>
              </a:defRPr>
            </a:lvl5pPr>
            <a:lvl6pPr lvl="5" algn="r">
              <a:lnSpc>
                <a:spcPct val="100000"/>
              </a:lnSpc>
              <a:spcAft>
                <a:spcPts val="0"/>
              </a:spcAft>
              <a:buNone/>
              <a:defRPr sz="1000">
                <a:solidFill>
                  <a:schemeClr val="dk1"/>
                </a:solidFill>
              </a:defRPr>
            </a:lvl6pPr>
            <a:lvl7pPr lvl="6" algn="r">
              <a:lnSpc>
                <a:spcPct val="100000"/>
              </a:lnSpc>
              <a:spcAft>
                <a:spcPts val="0"/>
              </a:spcAft>
              <a:buNone/>
              <a:defRPr sz="1000">
                <a:solidFill>
                  <a:schemeClr val="dk1"/>
                </a:solidFill>
              </a:defRPr>
            </a:lvl7pPr>
            <a:lvl8pPr lvl="7" algn="r">
              <a:lnSpc>
                <a:spcPct val="100000"/>
              </a:lnSpc>
              <a:spcAft>
                <a:spcPts val="0"/>
              </a:spcAft>
              <a:buNone/>
              <a:defRPr sz="1000">
                <a:solidFill>
                  <a:schemeClr val="dk1"/>
                </a:solidFill>
              </a:defRPr>
            </a:lvl8pPr>
            <a:lvl9pPr lvl="8" algn="r">
              <a:lnSpc>
                <a:spcPct val="100000"/>
              </a:lnSpc>
              <a:spcAft>
                <a:spcPts val="0"/>
              </a:spcAft>
              <a:buNone/>
              <a:defRPr sz="10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114" name="Google Shape;114;p21"/>
          <p:cNvSpPr/>
          <p:nvPr/>
        </p:nvSpPr>
        <p:spPr>
          <a:xfrm>
            <a:off x="149" y="-27"/>
            <a:ext cx="521400" cy="10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521314" y="-27"/>
            <a:ext cx="521400" cy="1028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192078" y="226164"/>
            <a:ext cx="662100" cy="662100"/>
          </a:xfrm>
          <a:prstGeom prst="chord">
            <a:avLst>
              <a:gd name="adj1" fmla="val 540035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rot="10800000">
            <a:off x="191890" y="225986"/>
            <a:ext cx="662100" cy="662100"/>
          </a:xfrm>
          <a:prstGeom prst="chord">
            <a:avLst>
              <a:gd name="adj1" fmla="val 5400352"/>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1042802" y="-27"/>
            <a:ext cx="521400" cy="10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1564118" y="-27"/>
            <a:ext cx="521400" cy="1028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1234882" y="226164"/>
            <a:ext cx="662100" cy="662100"/>
          </a:xfrm>
          <a:prstGeom prst="chord">
            <a:avLst>
              <a:gd name="adj1" fmla="val 540035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rot="10800000">
            <a:off x="1234694" y="225986"/>
            <a:ext cx="662100" cy="662100"/>
          </a:xfrm>
          <a:prstGeom prst="chord">
            <a:avLst>
              <a:gd name="adj1" fmla="val 5400352"/>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149" y="1028673"/>
            <a:ext cx="521400" cy="10287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521377" y="1028673"/>
            <a:ext cx="521400" cy="10287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192078" y="1254864"/>
            <a:ext cx="662100" cy="662100"/>
          </a:xfrm>
          <a:prstGeom prst="chord">
            <a:avLst>
              <a:gd name="adj1" fmla="val 5400352"/>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rot="10800000">
            <a:off x="191890" y="1254686"/>
            <a:ext cx="662100" cy="662100"/>
          </a:xfrm>
          <a:prstGeom prst="chord">
            <a:avLst>
              <a:gd name="adj1" fmla="val 5400352"/>
              <a:gd name="adj2" fmla="val 1620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1042802" y="1028673"/>
            <a:ext cx="521400" cy="10287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1234882" y="1254864"/>
            <a:ext cx="662100" cy="662100"/>
          </a:xfrm>
          <a:prstGeom prst="chord">
            <a:avLst>
              <a:gd name="adj1" fmla="val 5400352"/>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rot="10800000">
            <a:off x="1234694" y="1254686"/>
            <a:ext cx="662100" cy="662100"/>
          </a:xfrm>
          <a:prstGeom prst="chord">
            <a:avLst>
              <a:gd name="adj1" fmla="val 5400352"/>
              <a:gd name="adj2" fmla="val 1620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149" y="2057373"/>
            <a:ext cx="521400" cy="10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521314" y="2057373"/>
            <a:ext cx="521400" cy="1028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192078" y="2283564"/>
            <a:ext cx="662100" cy="662100"/>
          </a:xfrm>
          <a:prstGeom prst="chord">
            <a:avLst>
              <a:gd name="adj1" fmla="val 540035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rot="10800000">
            <a:off x="191890" y="2283386"/>
            <a:ext cx="662100" cy="662100"/>
          </a:xfrm>
          <a:prstGeom prst="chord">
            <a:avLst>
              <a:gd name="adj1" fmla="val 5400352"/>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1042802" y="2057373"/>
            <a:ext cx="521400" cy="10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1564118" y="2057373"/>
            <a:ext cx="521400" cy="1028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1234882" y="2283564"/>
            <a:ext cx="662100" cy="662100"/>
          </a:xfrm>
          <a:prstGeom prst="chord">
            <a:avLst>
              <a:gd name="adj1" fmla="val 540035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rot="10800000">
            <a:off x="1234694" y="2283386"/>
            <a:ext cx="662100" cy="662100"/>
          </a:xfrm>
          <a:prstGeom prst="chord">
            <a:avLst>
              <a:gd name="adj1" fmla="val 5400352"/>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149" y="3086073"/>
            <a:ext cx="521400" cy="10287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521314" y="3086073"/>
            <a:ext cx="521400" cy="10287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192078" y="3312264"/>
            <a:ext cx="662100" cy="662100"/>
          </a:xfrm>
          <a:prstGeom prst="chord">
            <a:avLst>
              <a:gd name="adj1" fmla="val 5400352"/>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rot="10800000">
            <a:off x="191890" y="3312086"/>
            <a:ext cx="662100" cy="662100"/>
          </a:xfrm>
          <a:prstGeom prst="chord">
            <a:avLst>
              <a:gd name="adj1" fmla="val 5400352"/>
              <a:gd name="adj2" fmla="val 1620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1042802" y="3086073"/>
            <a:ext cx="521400" cy="10287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1564118" y="3086073"/>
            <a:ext cx="521400" cy="10287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1234882" y="3312264"/>
            <a:ext cx="662100" cy="662100"/>
          </a:xfrm>
          <a:prstGeom prst="chord">
            <a:avLst>
              <a:gd name="adj1" fmla="val 5400352"/>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rot="10800000">
            <a:off x="1234694" y="3312086"/>
            <a:ext cx="662100" cy="662100"/>
          </a:xfrm>
          <a:prstGeom prst="chord">
            <a:avLst>
              <a:gd name="adj1" fmla="val 5400352"/>
              <a:gd name="adj2" fmla="val 1620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149" y="4114773"/>
            <a:ext cx="521400" cy="10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521314" y="4114773"/>
            <a:ext cx="521400" cy="1028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192078" y="4340964"/>
            <a:ext cx="662100" cy="662100"/>
          </a:xfrm>
          <a:prstGeom prst="chord">
            <a:avLst>
              <a:gd name="adj1" fmla="val 540035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rot="10800000">
            <a:off x="191890" y="4340786"/>
            <a:ext cx="662100" cy="662100"/>
          </a:xfrm>
          <a:prstGeom prst="chord">
            <a:avLst>
              <a:gd name="adj1" fmla="val 5400352"/>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1042802" y="4114773"/>
            <a:ext cx="521400" cy="10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1564118" y="4114773"/>
            <a:ext cx="521400" cy="1028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1234882" y="4340964"/>
            <a:ext cx="662100" cy="662100"/>
          </a:xfrm>
          <a:prstGeom prst="chord">
            <a:avLst>
              <a:gd name="adj1" fmla="val 5400352"/>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rot="10800000">
            <a:off x="1234694" y="4340786"/>
            <a:ext cx="662100" cy="662100"/>
          </a:xfrm>
          <a:prstGeom prst="chord">
            <a:avLst>
              <a:gd name="adj1" fmla="val 5400352"/>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_907bab3db2a12fdf">
  <p:cSld name="BLANK_907bab3db2a12fdf">
    <p:spTree>
      <p:nvGrpSpPr>
        <p:cNvPr id="1" name="Shape 15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44465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hyperlink" Target="https://www.mdpi.com/2078-2489/10/4/150#B120-information-10-00150" TargetMode="External"/><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hyperlink" Target="https://www.mdpi.com/2078-2489/10/4/150#B148-information-10-00150"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hyperlink" Target="https://www.mdpi.com/2078-2489/10/4/150#B193-information-10-00150" TargetMode="External"/><Relationship Id="rId5" Type="http://schemas.openxmlformats.org/officeDocument/2006/relationships/hyperlink" Target="https://www.mdpi.com/2078-2489/10/4/150#B175-information-10-00150" TargetMode="Externa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hyperlink" Target="https://www.tribuneindia.com/news/punjab/crime-rate-punjab-17th-on-the-list-461056"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3"/>
          <p:cNvPicPr preferRelativeResize="0"/>
          <p:nvPr/>
        </p:nvPicPr>
        <p:blipFill rotWithShape="1">
          <a:blip r:embed="rId3">
            <a:alphaModFix amt="50000"/>
          </a:blip>
          <a:srcRect l="10435" r="10443"/>
          <a:stretch/>
        </p:blipFill>
        <p:spPr>
          <a:xfrm>
            <a:off x="0" y="0"/>
            <a:ext cx="9144005" cy="5143497"/>
          </a:xfrm>
          <a:prstGeom prst="rect">
            <a:avLst/>
          </a:prstGeom>
          <a:noFill/>
          <a:ln>
            <a:noFill/>
          </a:ln>
        </p:spPr>
      </p:pic>
      <p:sp>
        <p:nvSpPr>
          <p:cNvPr id="159" name="Google Shape;159;p23"/>
          <p:cNvSpPr txBox="1">
            <a:spLocks noGrp="1"/>
          </p:cNvSpPr>
          <p:nvPr>
            <p:ph type="ctrTitle"/>
          </p:nvPr>
        </p:nvSpPr>
        <p:spPr>
          <a:xfrm>
            <a:off x="428975" y="242200"/>
            <a:ext cx="5445900" cy="1990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2300"/>
              <a:t>Streamlining Email Classification in </a:t>
            </a:r>
            <a:endParaRPr sz="2300"/>
          </a:p>
          <a:p>
            <a:pPr marL="0" lvl="0" indent="0" algn="ctr" rtl="0">
              <a:spcBef>
                <a:spcPts val="0"/>
              </a:spcBef>
              <a:spcAft>
                <a:spcPts val="0"/>
              </a:spcAft>
              <a:buNone/>
            </a:pPr>
            <a:r>
              <a:rPr lang="en" sz="2300"/>
              <a:t>Crime Investigation Department</a:t>
            </a:r>
            <a:endParaRPr sz="2300"/>
          </a:p>
        </p:txBody>
      </p:sp>
      <p:sp>
        <p:nvSpPr>
          <p:cNvPr id="160" name="Google Shape;160;p23"/>
          <p:cNvSpPr txBox="1"/>
          <p:nvPr/>
        </p:nvSpPr>
        <p:spPr>
          <a:xfrm>
            <a:off x="428975" y="2571750"/>
            <a:ext cx="58551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Team Leader:</a:t>
            </a:r>
            <a:endParaRPr>
              <a:solidFill>
                <a:schemeClr val="lt1"/>
              </a:solidFill>
              <a:latin typeface="Lato"/>
              <a:ea typeface="Lato"/>
              <a:cs typeface="Lato"/>
              <a:sym typeface="Lato"/>
            </a:endParaRPr>
          </a:p>
          <a:p>
            <a:pPr marL="0" lvl="0" indent="0" algn="l" rtl="0">
              <a:spcBef>
                <a:spcPts val="0"/>
              </a:spcBef>
              <a:spcAft>
                <a:spcPts val="0"/>
              </a:spcAft>
              <a:buNone/>
            </a:pPr>
            <a:r>
              <a:rPr lang="en">
                <a:solidFill>
                  <a:schemeClr val="lt1"/>
                </a:solidFill>
                <a:latin typeface="Lato"/>
                <a:ea typeface="Lato"/>
                <a:cs typeface="Lato"/>
                <a:sym typeface="Lato"/>
              </a:rPr>
              <a:t>Garima Chandna      (102017070)</a:t>
            </a:r>
            <a:endParaRPr>
              <a:solidFill>
                <a:schemeClr val="lt1"/>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a:p>
            <a:pPr marL="0" lvl="0" indent="0" algn="l" rtl="0">
              <a:spcBef>
                <a:spcPts val="0"/>
              </a:spcBef>
              <a:spcAft>
                <a:spcPts val="0"/>
              </a:spcAft>
              <a:buNone/>
            </a:pPr>
            <a:r>
              <a:rPr lang="en">
                <a:solidFill>
                  <a:schemeClr val="lt1"/>
                </a:solidFill>
                <a:latin typeface="Lato"/>
                <a:ea typeface="Lato"/>
                <a:cs typeface="Lato"/>
                <a:sym typeface="Lato"/>
              </a:rPr>
              <a:t>Members:</a:t>
            </a:r>
            <a:endParaRPr>
              <a:solidFill>
                <a:schemeClr val="lt1"/>
              </a:solidFill>
              <a:latin typeface="Lato"/>
              <a:ea typeface="Lato"/>
              <a:cs typeface="Lato"/>
              <a:sym typeface="Lato"/>
            </a:endParaRPr>
          </a:p>
          <a:p>
            <a:pPr marL="0" lvl="0" indent="0" algn="l" rtl="0">
              <a:spcBef>
                <a:spcPts val="0"/>
              </a:spcBef>
              <a:spcAft>
                <a:spcPts val="0"/>
              </a:spcAft>
              <a:buNone/>
            </a:pPr>
            <a:r>
              <a:rPr lang="en">
                <a:solidFill>
                  <a:schemeClr val="lt1"/>
                </a:solidFill>
                <a:latin typeface="Lato"/>
                <a:ea typeface="Lato"/>
                <a:cs typeface="Lato"/>
                <a:sym typeface="Lato"/>
              </a:rPr>
              <a:t>Rashmeet Kaur         (102017065)</a:t>
            </a:r>
            <a:endParaRPr>
              <a:solidFill>
                <a:schemeClr val="lt1"/>
              </a:solidFill>
              <a:latin typeface="Lato"/>
              <a:ea typeface="Lato"/>
              <a:cs typeface="Lato"/>
              <a:sym typeface="Lato"/>
            </a:endParaRPr>
          </a:p>
          <a:p>
            <a:pPr marL="0" lvl="0" indent="0" algn="l" rtl="0">
              <a:spcBef>
                <a:spcPts val="0"/>
              </a:spcBef>
              <a:spcAft>
                <a:spcPts val="0"/>
              </a:spcAft>
              <a:buNone/>
            </a:pPr>
            <a:r>
              <a:rPr lang="en">
                <a:solidFill>
                  <a:schemeClr val="lt1"/>
                </a:solidFill>
                <a:latin typeface="Lato"/>
                <a:ea typeface="Lato"/>
                <a:cs typeface="Lato"/>
                <a:sym typeface="Lato"/>
              </a:rPr>
              <a:t>Simranjit Kaur           (102017060)</a:t>
            </a:r>
            <a:endParaRPr>
              <a:solidFill>
                <a:schemeClr val="lt1"/>
              </a:solidFill>
              <a:latin typeface="Lato"/>
              <a:ea typeface="Lato"/>
              <a:cs typeface="Lato"/>
              <a:sym typeface="Lato"/>
            </a:endParaRPr>
          </a:p>
          <a:p>
            <a:pPr marL="0" lvl="0" indent="0" algn="l" rtl="0">
              <a:spcBef>
                <a:spcPts val="0"/>
              </a:spcBef>
              <a:spcAft>
                <a:spcPts val="0"/>
              </a:spcAft>
              <a:buNone/>
            </a:pPr>
            <a:r>
              <a:rPr lang="en">
                <a:solidFill>
                  <a:schemeClr val="lt1"/>
                </a:solidFill>
                <a:latin typeface="Lato"/>
                <a:ea typeface="Lato"/>
                <a:cs typeface="Lato"/>
                <a:sym typeface="Lato"/>
              </a:rPr>
              <a:t>Aakanksha Pandey (102017059)</a:t>
            </a:r>
            <a:endParaRPr>
              <a:solidFill>
                <a:schemeClr val="lt1"/>
              </a:solidFill>
              <a:latin typeface="Lato"/>
              <a:ea typeface="Lato"/>
              <a:cs typeface="Lato"/>
              <a:sym typeface="Lato"/>
            </a:endParaRPr>
          </a:p>
        </p:txBody>
      </p:sp>
    </p:spTree>
  </p:cSld>
  <p:clrMapOvr>
    <a:masterClrMapping/>
  </p:clrMapOvr>
  <p:transition spd="med">
    <p:push/>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6"/>
        <p:cNvGrpSpPr/>
        <p:nvPr/>
      </p:nvGrpSpPr>
      <p:grpSpPr>
        <a:xfrm>
          <a:off x="0" y="0"/>
          <a:ext cx="0" cy="0"/>
          <a:chOff x="0" y="0"/>
          <a:chExt cx="0" cy="0"/>
        </a:xfrm>
      </p:grpSpPr>
      <p:pic>
        <p:nvPicPr>
          <p:cNvPr id="247" name="Google Shape;247;p32"/>
          <p:cNvPicPr preferRelativeResize="0"/>
          <p:nvPr/>
        </p:nvPicPr>
        <p:blipFill>
          <a:blip r:embed="rId3">
            <a:alphaModFix/>
          </a:blip>
          <a:stretch>
            <a:fillRect/>
          </a:stretch>
        </p:blipFill>
        <p:spPr>
          <a:xfrm>
            <a:off x="0" y="0"/>
            <a:ext cx="9144000" cy="4763600"/>
          </a:xfrm>
          <a:prstGeom prst="rect">
            <a:avLst/>
          </a:prstGeom>
          <a:noFill/>
          <a:ln>
            <a:noFill/>
          </a:ln>
        </p:spPr>
      </p:pic>
      <p:sp>
        <p:nvSpPr>
          <p:cNvPr id="248" name="Google Shape;248;p32"/>
          <p:cNvSpPr txBox="1"/>
          <p:nvPr/>
        </p:nvSpPr>
        <p:spPr>
          <a:xfrm>
            <a:off x="161675" y="4695700"/>
            <a:ext cx="879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https://www.researchgate.net/figure/Crime-pie-chart-State-based-classification_fig7_339068025</a:t>
            </a:r>
            <a:endParaRPr>
              <a:solidFill>
                <a:schemeClr val="lt1"/>
              </a:solidFill>
            </a:endParaRPr>
          </a:p>
        </p:txBody>
      </p:sp>
    </p:spTree>
  </p:cSld>
  <p:clrMapOvr>
    <a:masterClrMapping/>
  </p:clrMapOvr>
  <p:transition spd="med">
    <p:push dir="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2"/>
        <p:cNvGrpSpPr/>
        <p:nvPr/>
      </p:nvGrpSpPr>
      <p:grpSpPr>
        <a:xfrm>
          <a:off x="0" y="0"/>
          <a:ext cx="0" cy="0"/>
          <a:chOff x="0" y="0"/>
          <a:chExt cx="0" cy="0"/>
        </a:xfrm>
      </p:grpSpPr>
      <p:pic>
        <p:nvPicPr>
          <p:cNvPr id="253" name="Google Shape;253;p33"/>
          <p:cNvPicPr preferRelativeResize="0"/>
          <p:nvPr/>
        </p:nvPicPr>
        <p:blipFill rotWithShape="1">
          <a:blip r:embed="rId3">
            <a:alphaModFix/>
          </a:blip>
          <a:srcRect t="7275" b="68766"/>
          <a:stretch/>
        </p:blipFill>
        <p:spPr>
          <a:xfrm>
            <a:off x="144150" y="503225"/>
            <a:ext cx="4427700" cy="3937500"/>
          </a:xfrm>
          <a:prstGeom prst="roundRect">
            <a:avLst>
              <a:gd name="adj" fmla="val 16667"/>
            </a:avLst>
          </a:prstGeom>
          <a:noFill/>
          <a:ln>
            <a:noFill/>
          </a:ln>
        </p:spPr>
      </p:pic>
      <p:pic>
        <p:nvPicPr>
          <p:cNvPr id="254" name="Google Shape;254;p33"/>
          <p:cNvPicPr preferRelativeResize="0"/>
          <p:nvPr/>
        </p:nvPicPr>
        <p:blipFill rotWithShape="1">
          <a:blip r:embed="rId3">
            <a:alphaModFix/>
          </a:blip>
          <a:srcRect t="32640" b="38340"/>
          <a:stretch/>
        </p:blipFill>
        <p:spPr>
          <a:xfrm>
            <a:off x="4757000" y="917978"/>
            <a:ext cx="1501200" cy="3108000"/>
          </a:xfrm>
          <a:prstGeom prst="roundRect">
            <a:avLst>
              <a:gd name="adj" fmla="val 16667"/>
            </a:avLst>
          </a:prstGeom>
          <a:noFill/>
          <a:ln>
            <a:noFill/>
          </a:ln>
        </p:spPr>
      </p:pic>
      <p:pic>
        <p:nvPicPr>
          <p:cNvPr id="255" name="Google Shape;255;p33"/>
          <p:cNvPicPr preferRelativeResize="0"/>
          <p:nvPr/>
        </p:nvPicPr>
        <p:blipFill rotWithShape="1">
          <a:blip r:embed="rId3">
            <a:alphaModFix/>
          </a:blip>
          <a:srcRect t="61547"/>
          <a:stretch/>
        </p:blipFill>
        <p:spPr>
          <a:xfrm>
            <a:off x="6871475" y="834105"/>
            <a:ext cx="1501200" cy="3154500"/>
          </a:xfrm>
          <a:prstGeom prst="roundRect">
            <a:avLst>
              <a:gd name="adj" fmla="val 16667"/>
            </a:avLst>
          </a:prstGeom>
          <a:noFill/>
          <a:ln>
            <a:noFill/>
          </a:ln>
        </p:spPr>
      </p:pic>
      <p:sp>
        <p:nvSpPr>
          <p:cNvPr id="256" name="Google Shape;256;p33"/>
          <p:cNvSpPr txBox="1"/>
          <p:nvPr/>
        </p:nvSpPr>
        <p:spPr>
          <a:xfrm>
            <a:off x="144150" y="4896700"/>
            <a:ext cx="589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57" name="Google Shape;257;p33"/>
          <p:cNvSpPr txBox="1">
            <a:spLocks noGrp="1"/>
          </p:cNvSpPr>
          <p:nvPr>
            <p:ph type="body" idx="4294967295"/>
          </p:nvPr>
        </p:nvSpPr>
        <p:spPr>
          <a:xfrm>
            <a:off x="43825" y="4765650"/>
            <a:ext cx="8930100" cy="43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Source: </a:t>
            </a:r>
            <a:r>
              <a:rPr lang="en" sz="1200">
                <a:solidFill>
                  <a:srgbClr val="4A86E8"/>
                </a:solidFill>
              </a:rPr>
              <a:t>https://theprint.in/india/falsehood-devoid-of-facts-punjab-police-chief-rebuts-claims-of-deteriorating-law-order/1052920/</a:t>
            </a:r>
            <a:endParaRPr sz="1200">
              <a:solidFill>
                <a:srgbClr val="4A86E8"/>
              </a:solidFill>
            </a:endParaRPr>
          </a:p>
          <a:p>
            <a:pPr marL="0" lvl="0" indent="0" algn="l" rtl="0">
              <a:spcBef>
                <a:spcPts val="1200"/>
              </a:spcBef>
              <a:spcAft>
                <a:spcPts val="1200"/>
              </a:spcAft>
              <a:buNone/>
            </a:pP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53"/>
                                        </p:tgtEl>
                                        <p:attrNameLst>
                                          <p:attrName>style.visibility</p:attrName>
                                        </p:attrNameLst>
                                      </p:cBhvr>
                                      <p:to>
                                        <p:strVal val="visible"/>
                                      </p:to>
                                    </p:set>
                                    <p:anim calcmode="lin" valueType="num">
                                      <p:cBhvr additive="base">
                                        <p:cTn id="7" dur="1000"/>
                                        <p:tgtEl>
                                          <p:spTgt spid="25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254"/>
                                        </p:tgtEl>
                                        <p:attrNameLst>
                                          <p:attrName>style.visibility</p:attrName>
                                        </p:attrNameLst>
                                      </p:cBhvr>
                                      <p:to>
                                        <p:strVal val="visible"/>
                                      </p:to>
                                    </p:set>
                                    <p:anim calcmode="lin" valueType="num">
                                      <p:cBhvr additive="base">
                                        <p:cTn id="10" dur="1000"/>
                                        <p:tgtEl>
                                          <p:spTgt spid="254"/>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255"/>
                                        </p:tgtEl>
                                        <p:attrNameLst>
                                          <p:attrName>style.visibility</p:attrName>
                                        </p:attrNameLst>
                                      </p:cBhvr>
                                      <p:to>
                                        <p:strVal val="visible"/>
                                      </p:to>
                                    </p:set>
                                    <p:anim calcmode="lin" valueType="num">
                                      <p:cBhvr additive="base">
                                        <p:cTn id="13" dur="1000"/>
                                        <p:tgtEl>
                                          <p:spTgt spid="2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1"/>
        <p:cNvGrpSpPr/>
        <p:nvPr/>
      </p:nvGrpSpPr>
      <p:grpSpPr>
        <a:xfrm>
          <a:off x="0" y="0"/>
          <a:ext cx="0" cy="0"/>
          <a:chOff x="0" y="0"/>
          <a:chExt cx="0" cy="0"/>
        </a:xfrm>
      </p:grpSpPr>
      <p:sp>
        <p:nvSpPr>
          <p:cNvPr id="262" name="Google Shape;262;p34"/>
          <p:cNvSpPr txBox="1">
            <a:spLocks noGrp="1"/>
          </p:cNvSpPr>
          <p:nvPr>
            <p:ph type="title"/>
          </p:nvPr>
        </p:nvSpPr>
        <p:spPr>
          <a:xfrm>
            <a:off x="1841500" y="759174"/>
            <a:ext cx="5460900" cy="959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Assumptions and Constraints</a:t>
            </a:r>
            <a:endParaRPr/>
          </a:p>
        </p:txBody>
      </p:sp>
      <p:sp>
        <p:nvSpPr>
          <p:cNvPr id="263" name="Google Shape;263;p34"/>
          <p:cNvSpPr txBox="1">
            <a:spLocks noGrp="1"/>
          </p:cNvSpPr>
          <p:nvPr>
            <p:ph type="body" idx="1"/>
          </p:nvPr>
        </p:nvSpPr>
        <p:spPr>
          <a:xfrm>
            <a:off x="694275" y="2434950"/>
            <a:ext cx="3640800" cy="2482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Assumptions:</a:t>
            </a:r>
            <a:endParaRPr/>
          </a:p>
          <a:p>
            <a:pPr marL="457200" lvl="0" indent="-292100" algn="l" rtl="0">
              <a:spcBef>
                <a:spcPts val="1600"/>
              </a:spcBef>
              <a:spcAft>
                <a:spcPts val="0"/>
              </a:spcAft>
              <a:buSzPts val="1000"/>
              <a:buChar char="●"/>
            </a:pPr>
            <a:r>
              <a:rPr lang="en"/>
              <a:t>The application requires a stable network connection.</a:t>
            </a:r>
            <a:endParaRPr/>
          </a:p>
          <a:p>
            <a:pPr marL="457200" lvl="0" indent="-292100" algn="l" rtl="0">
              <a:spcBef>
                <a:spcPts val="0"/>
              </a:spcBef>
              <a:spcAft>
                <a:spcPts val="0"/>
              </a:spcAft>
              <a:buSzPts val="1000"/>
              <a:buChar char="●"/>
            </a:pPr>
            <a:r>
              <a:rPr lang="en"/>
              <a:t>The project assumes that there are no major data privacy concerns.</a:t>
            </a:r>
            <a:endParaRPr/>
          </a:p>
          <a:p>
            <a:pPr marL="0" lvl="0" indent="0" algn="l" rtl="0">
              <a:spcBef>
                <a:spcPts val="1600"/>
              </a:spcBef>
              <a:spcAft>
                <a:spcPts val="1600"/>
              </a:spcAft>
              <a:buNone/>
            </a:pPr>
            <a:endParaRPr/>
          </a:p>
        </p:txBody>
      </p:sp>
      <p:sp>
        <p:nvSpPr>
          <p:cNvPr id="264" name="Google Shape;264;p34"/>
          <p:cNvSpPr txBox="1">
            <a:spLocks noGrp="1"/>
          </p:cNvSpPr>
          <p:nvPr>
            <p:ph type="body" idx="2"/>
          </p:nvPr>
        </p:nvSpPr>
        <p:spPr>
          <a:xfrm>
            <a:off x="4808925" y="2358750"/>
            <a:ext cx="3640800" cy="248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Constraints:</a:t>
            </a:r>
            <a:endParaRPr/>
          </a:p>
          <a:p>
            <a:pPr marL="457200" lvl="0" indent="-292100" algn="l" rtl="0">
              <a:spcBef>
                <a:spcPts val="1600"/>
              </a:spcBef>
              <a:spcAft>
                <a:spcPts val="0"/>
              </a:spcAft>
              <a:buSzPts val="1000"/>
              <a:buChar char="●"/>
            </a:pPr>
            <a:r>
              <a:rPr lang="en"/>
              <a:t>The accuracy of the classification system may be impacted by the diversity of email content and the changing nature of criminal activity.</a:t>
            </a:r>
            <a:endParaRPr/>
          </a:p>
          <a:p>
            <a:pPr marL="457200" lvl="0" indent="-292100" algn="l" rtl="0">
              <a:spcBef>
                <a:spcPts val="0"/>
              </a:spcBef>
              <a:spcAft>
                <a:spcPts val="0"/>
              </a:spcAft>
              <a:buSzPts val="1000"/>
              <a:buChar char="●"/>
            </a:pPr>
            <a:r>
              <a:rPr lang="en"/>
              <a:t>The complaint email content will be written in Hindi language.</a:t>
            </a:r>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63"/>
                                        </p:tgtEl>
                                        <p:attrNameLst>
                                          <p:attrName>style.visibility</p:attrName>
                                        </p:attrNameLst>
                                      </p:cBhvr>
                                      <p:to>
                                        <p:strVal val="visible"/>
                                      </p:to>
                                    </p:set>
                                    <p:anim calcmode="lin" valueType="num">
                                      <p:cBhvr additive="base">
                                        <p:cTn id="7" dur="1000"/>
                                        <p:tgtEl>
                                          <p:spTgt spid="26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64"/>
                                        </p:tgtEl>
                                        <p:attrNameLst>
                                          <p:attrName>style.visibility</p:attrName>
                                        </p:attrNameLst>
                                      </p:cBhvr>
                                      <p:to>
                                        <p:strVal val="visible"/>
                                      </p:to>
                                    </p:set>
                                    <p:anim calcmode="lin" valueType="num">
                                      <p:cBhvr additive="base">
                                        <p:cTn id="10" dur="1000"/>
                                        <p:tgtEl>
                                          <p:spTgt spid="26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35"/>
          <p:cNvPicPr preferRelativeResize="0"/>
          <p:nvPr/>
        </p:nvPicPr>
        <p:blipFill rotWithShape="1">
          <a:blip r:embed="rId3">
            <a:alphaModFix/>
          </a:blip>
          <a:srcRect l="-40270" t="-1390" r="3527" b="1390"/>
          <a:stretch/>
        </p:blipFill>
        <p:spPr>
          <a:xfrm>
            <a:off x="-1816625" y="208650"/>
            <a:ext cx="6664800" cy="4382400"/>
          </a:xfrm>
          <a:prstGeom prst="flowChartTerminator">
            <a:avLst/>
          </a:prstGeom>
          <a:noFill/>
          <a:ln>
            <a:noFill/>
          </a:ln>
        </p:spPr>
      </p:pic>
      <p:sp>
        <p:nvSpPr>
          <p:cNvPr id="270" name="Google Shape;270;p35"/>
          <p:cNvSpPr txBox="1">
            <a:spLocks noGrp="1"/>
          </p:cNvSpPr>
          <p:nvPr>
            <p:ph type="title"/>
          </p:nvPr>
        </p:nvSpPr>
        <p:spPr>
          <a:xfrm>
            <a:off x="5172950" y="923700"/>
            <a:ext cx="3370500" cy="329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endParaRPr sz="1578">
              <a:solidFill>
                <a:schemeClr val="lt1"/>
              </a:solidFill>
            </a:endParaRPr>
          </a:p>
          <a:p>
            <a:pPr marL="0" lvl="0" indent="0" algn="l" rtl="0">
              <a:spcBef>
                <a:spcPts val="0"/>
              </a:spcBef>
              <a:spcAft>
                <a:spcPts val="0"/>
              </a:spcAft>
              <a:buClr>
                <a:schemeClr val="dk1"/>
              </a:buClr>
              <a:buSzPts val="990"/>
              <a:buFont typeface="Arial"/>
              <a:buNone/>
            </a:pPr>
            <a:r>
              <a:rPr lang="en" sz="1578">
                <a:solidFill>
                  <a:schemeClr val="lt1"/>
                </a:solidFill>
              </a:rPr>
              <a:t>Brief about dataset</a:t>
            </a:r>
            <a:endParaRPr sz="1578">
              <a:solidFill>
                <a:schemeClr val="lt1"/>
              </a:solidFill>
            </a:endParaRPr>
          </a:p>
          <a:p>
            <a:pPr marL="0" lvl="0" indent="0" algn="l" rtl="0">
              <a:spcBef>
                <a:spcPts val="0"/>
              </a:spcBef>
              <a:spcAft>
                <a:spcPts val="0"/>
              </a:spcAft>
              <a:buClr>
                <a:schemeClr val="dk1"/>
              </a:buClr>
              <a:buSzPts val="990"/>
              <a:buFont typeface="Arial"/>
              <a:buNone/>
            </a:pPr>
            <a:endParaRPr sz="1578">
              <a:solidFill>
                <a:schemeClr val="lt1"/>
              </a:solidFill>
            </a:endParaRPr>
          </a:p>
          <a:p>
            <a:pPr marL="0" lvl="0" indent="0" algn="l" rtl="0">
              <a:spcBef>
                <a:spcPts val="0"/>
              </a:spcBef>
              <a:spcAft>
                <a:spcPts val="0"/>
              </a:spcAft>
              <a:buClr>
                <a:schemeClr val="dk1"/>
              </a:buClr>
              <a:buSzPts val="990"/>
              <a:buFont typeface="Arial"/>
              <a:buNone/>
            </a:pPr>
            <a:r>
              <a:rPr lang="en" sz="1578">
                <a:solidFill>
                  <a:schemeClr val="lt1"/>
                </a:solidFill>
              </a:rPr>
              <a:t>Number of categories - 5</a:t>
            </a:r>
            <a:endParaRPr sz="1578">
              <a:solidFill>
                <a:schemeClr val="lt1"/>
              </a:solidFill>
            </a:endParaRPr>
          </a:p>
          <a:p>
            <a:pPr marL="0" lvl="0" indent="0" algn="l" rtl="0">
              <a:spcBef>
                <a:spcPts val="0"/>
              </a:spcBef>
              <a:spcAft>
                <a:spcPts val="0"/>
              </a:spcAft>
              <a:buClr>
                <a:schemeClr val="dk1"/>
              </a:buClr>
              <a:buSzPts val="990"/>
              <a:buFont typeface="Arial"/>
              <a:buNone/>
            </a:pPr>
            <a:r>
              <a:rPr lang="en" sz="1578">
                <a:solidFill>
                  <a:schemeClr val="lt1"/>
                </a:solidFill>
              </a:rPr>
              <a:t>Total training complaints - 442</a:t>
            </a:r>
            <a:endParaRPr sz="1578">
              <a:solidFill>
                <a:schemeClr val="lt1"/>
              </a:solidFill>
            </a:endParaRPr>
          </a:p>
          <a:p>
            <a:pPr marL="0" lvl="0" indent="0" algn="l" rtl="0">
              <a:spcBef>
                <a:spcPts val="0"/>
              </a:spcBef>
              <a:spcAft>
                <a:spcPts val="0"/>
              </a:spcAft>
              <a:buClr>
                <a:schemeClr val="dk1"/>
              </a:buClr>
              <a:buSzPts val="990"/>
              <a:buFont typeface="Arial"/>
              <a:buNone/>
            </a:pPr>
            <a:r>
              <a:rPr lang="en" sz="1578">
                <a:solidFill>
                  <a:schemeClr val="lt1"/>
                </a:solidFill>
              </a:rPr>
              <a:t>Number of entries belonging to </a:t>
            </a:r>
            <a:endParaRPr sz="1578">
              <a:solidFill>
                <a:schemeClr val="lt1"/>
              </a:solidFill>
            </a:endParaRPr>
          </a:p>
          <a:p>
            <a:pPr marL="0" lvl="0" indent="0" algn="l" rtl="0">
              <a:spcBef>
                <a:spcPts val="0"/>
              </a:spcBef>
              <a:spcAft>
                <a:spcPts val="0"/>
              </a:spcAft>
              <a:buClr>
                <a:schemeClr val="dk1"/>
              </a:buClr>
              <a:buSzPts val="990"/>
              <a:buFont typeface="Arial"/>
              <a:buNone/>
            </a:pPr>
            <a:r>
              <a:rPr lang="en" sz="1578">
                <a:solidFill>
                  <a:schemeClr val="lt1"/>
                </a:solidFill>
              </a:rPr>
              <a:t>each category in training dataset</a:t>
            </a:r>
            <a:endParaRPr sz="1578">
              <a:solidFill>
                <a:schemeClr val="lt1"/>
              </a:solidFill>
            </a:endParaRPr>
          </a:p>
          <a:p>
            <a:pPr marL="457200" lvl="0" indent="-328803" algn="l" rtl="0">
              <a:spcBef>
                <a:spcPts val="0"/>
              </a:spcBef>
              <a:spcAft>
                <a:spcPts val="0"/>
              </a:spcAft>
              <a:buClr>
                <a:schemeClr val="lt1"/>
              </a:buClr>
              <a:buSzPts val="1578"/>
              <a:buChar char="●"/>
            </a:pPr>
            <a:r>
              <a:rPr lang="en" sz="1578">
                <a:solidFill>
                  <a:schemeClr val="lt1"/>
                </a:solidFill>
              </a:rPr>
              <a:t>Accidents - 81</a:t>
            </a:r>
            <a:endParaRPr sz="1578">
              <a:solidFill>
                <a:schemeClr val="lt1"/>
              </a:solidFill>
            </a:endParaRPr>
          </a:p>
          <a:p>
            <a:pPr marL="457200" lvl="0" indent="-328803" algn="l" rtl="0">
              <a:spcBef>
                <a:spcPts val="0"/>
              </a:spcBef>
              <a:spcAft>
                <a:spcPts val="0"/>
              </a:spcAft>
              <a:buClr>
                <a:schemeClr val="lt1"/>
              </a:buClr>
              <a:buSzPts val="1578"/>
              <a:buChar char="●"/>
            </a:pPr>
            <a:r>
              <a:rPr lang="en" sz="1578">
                <a:solidFill>
                  <a:schemeClr val="lt1"/>
                </a:solidFill>
              </a:rPr>
              <a:t>Rape - 91</a:t>
            </a:r>
            <a:endParaRPr sz="1578">
              <a:solidFill>
                <a:schemeClr val="lt1"/>
              </a:solidFill>
            </a:endParaRPr>
          </a:p>
          <a:p>
            <a:pPr marL="457200" lvl="0" indent="-328803" algn="l" rtl="0">
              <a:spcBef>
                <a:spcPts val="0"/>
              </a:spcBef>
              <a:spcAft>
                <a:spcPts val="0"/>
              </a:spcAft>
              <a:buClr>
                <a:schemeClr val="lt1"/>
              </a:buClr>
              <a:buSzPts val="1578"/>
              <a:buChar char="●"/>
            </a:pPr>
            <a:r>
              <a:rPr lang="en" sz="1578">
                <a:solidFill>
                  <a:schemeClr val="lt1"/>
                </a:solidFill>
              </a:rPr>
              <a:t>Theft - 90</a:t>
            </a:r>
            <a:endParaRPr sz="1578">
              <a:solidFill>
                <a:schemeClr val="lt1"/>
              </a:solidFill>
            </a:endParaRPr>
          </a:p>
          <a:p>
            <a:pPr marL="457200" lvl="0" indent="-328803" algn="l" rtl="0">
              <a:spcBef>
                <a:spcPts val="0"/>
              </a:spcBef>
              <a:spcAft>
                <a:spcPts val="0"/>
              </a:spcAft>
              <a:buClr>
                <a:schemeClr val="lt1"/>
              </a:buClr>
              <a:buSzPts val="1578"/>
              <a:buChar char="●"/>
            </a:pPr>
            <a:r>
              <a:rPr lang="en" sz="1578">
                <a:solidFill>
                  <a:schemeClr val="lt1"/>
                </a:solidFill>
              </a:rPr>
              <a:t>Murder - 90</a:t>
            </a:r>
            <a:endParaRPr sz="1578">
              <a:solidFill>
                <a:schemeClr val="lt1"/>
              </a:solidFill>
            </a:endParaRPr>
          </a:p>
          <a:p>
            <a:pPr marL="457200" lvl="0" indent="-328803" algn="l" rtl="0">
              <a:spcBef>
                <a:spcPts val="0"/>
              </a:spcBef>
              <a:spcAft>
                <a:spcPts val="0"/>
              </a:spcAft>
              <a:buClr>
                <a:schemeClr val="lt1"/>
              </a:buClr>
              <a:buSzPts val="1578"/>
              <a:buChar char="●"/>
            </a:pPr>
            <a:r>
              <a:rPr lang="en" sz="1578">
                <a:solidFill>
                  <a:schemeClr val="lt1"/>
                </a:solidFill>
              </a:rPr>
              <a:t>Kidnap - 90</a:t>
            </a:r>
            <a:endParaRPr sz="1578">
              <a:solidFill>
                <a:schemeClr val="lt1"/>
              </a:solidFill>
            </a:endParaRPr>
          </a:p>
          <a:p>
            <a:pPr marL="0" lvl="0" indent="0" algn="l" rtl="0">
              <a:spcBef>
                <a:spcPts val="0"/>
              </a:spcBef>
              <a:spcAft>
                <a:spcPts val="0"/>
              </a:spcAft>
              <a:buClr>
                <a:schemeClr val="dk1"/>
              </a:buClr>
              <a:buSzPts val="990"/>
              <a:buFont typeface="Arial"/>
              <a:buNone/>
            </a:pPr>
            <a:endParaRPr sz="1578">
              <a:solidFill>
                <a:schemeClr val="lt1"/>
              </a:solidFill>
            </a:endParaRPr>
          </a:p>
          <a:p>
            <a:pPr marL="0" lvl="0" indent="0" algn="l" rtl="0">
              <a:spcBef>
                <a:spcPts val="0"/>
              </a:spcBef>
              <a:spcAft>
                <a:spcPts val="0"/>
              </a:spcAft>
              <a:buClr>
                <a:schemeClr val="dk1"/>
              </a:buClr>
              <a:buSzPts val="990"/>
              <a:buFont typeface="Arial"/>
              <a:buNone/>
            </a:pPr>
            <a:r>
              <a:rPr lang="en" sz="1578">
                <a:solidFill>
                  <a:schemeClr val="lt1"/>
                </a:solidFill>
              </a:rPr>
              <a:t>Test data has 96 complaints.</a:t>
            </a:r>
            <a:endParaRPr sz="1578">
              <a:solidFill>
                <a:schemeClr val="lt1"/>
              </a:solidFill>
            </a:endParaRPr>
          </a:p>
          <a:p>
            <a:pPr marL="0" lvl="0" indent="0" algn="ctr" rtl="0">
              <a:spcBef>
                <a:spcPts val="0"/>
              </a:spcBef>
              <a:spcAft>
                <a:spcPts val="0"/>
              </a:spcAft>
              <a:buSzPts val="990"/>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69"/>
                                        </p:tgtEl>
                                        <p:attrNameLst>
                                          <p:attrName>style.visibility</p:attrName>
                                        </p:attrNameLst>
                                      </p:cBhvr>
                                      <p:to>
                                        <p:strVal val="visible"/>
                                      </p:to>
                                    </p:set>
                                    <p:anim calcmode="lin" valueType="num">
                                      <p:cBhvr additive="base">
                                        <p:cTn id="7" dur="1000"/>
                                        <p:tgtEl>
                                          <p:spTgt spid="269"/>
                                        </p:tgtEl>
                                        <p:attrNameLst>
                                          <p:attrName>ppt_w</p:attrName>
                                        </p:attrNameLst>
                                      </p:cBhvr>
                                      <p:tavLst>
                                        <p:tav tm="0">
                                          <p:val>
                                            <p:strVal val="0"/>
                                          </p:val>
                                        </p:tav>
                                        <p:tav tm="100000">
                                          <p:val>
                                            <p:strVal val="#ppt_w"/>
                                          </p:val>
                                        </p:tav>
                                      </p:tavLst>
                                    </p:anim>
                                    <p:anim calcmode="lin" valueType="num">
                                      <p:cBhvr additive="base">
                                        <p:cTn id="8" dur="1000"/>
                                        <p:tgtEl>
                                          <p:spTgt spid="26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Shape 274"/>
        <p:cNvGrpSpPr/>
        <p:nvPr/>
      </p:nvGrpSpPr>
      <p:grpSpPr>
        <a:xfrm>
          <a:off x="0" y="0"/>
          <a:ext cx="0" cy="0"/>
          <a:chOff x="0" y="0"/>
          <a:chExt cx="0" cy="0"/>
        </a:xfrm>
      </p:grpSpPr>
      <p:sp>
        <p:nvSpPr>
          <p:cNvPr id="275" name="Google Shape;275;p36"/>
          <p:cNvSpPr txBox="1"/>
          <p:nvPr/>
        </p:nvSpPr>
        <p:spPr>
          <a:xfrm>
            <a:off x="120450" y="97275"/>
            <a:ext cx="5961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lt1"/>
                </a:solidFill>
              </a:rPr>
              <a:t>Data Translation</a:t>
            </a:r>
            <a:endParaRPr sz="2400" b="1">
              <a:solidFill>
                <a:schemeClr val="lt1"/>
              </a:solidFill>
            </a:endParaRPr>
          </a:p>
        </p:txBody>
      </p:sp>
      <p:pic>
        <p:nvPicPr>
          <p:cNvPr id="276" name="Google Shape;276;p36"/>
          <p:cNvPicPr preferRelativeResize="0"/>
          <p:nvPr/>
        </p:nvPicPr>
        <p:blipFill>
          <a:blip r:embed="rId3">
            <a:alphaModFix/>
          </a:blip>
          <a:stretch>
            <a:fillRect/>
          </a:stretch>
        </p:blipFill>
        <p:spPr>
          <a:xfrm>
            <a:off x="44175" y="1003450"/>
            <a:ext cx="9056351" cy="4081151"/>
          </a:xfrm>
          <a:prstGeom prst="rect">
            <a:avLst/>
          </a:prstGeom>
          <a:noFill/>
          <a:ln>
            <a:noFill/>
          </a:ln>
        </p:spPr>
      </p:pic>
      <p:sp>
        <p:nvSpPr>
          <p:cNvPr id="277" name="Google Shape;277;p36"/>
          <p:cNvSpPr txBox="1"/>
          <p:nvPr/>
        </p:nvSpPr>
        <p:spPr>
          <a:xfrm>
            <a:off x="222975" y="551175"/>
            <a:ext cx="8877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2D7EE"/>
                </a:solidFill>
              </a:rPr>
              <a:t>Data originally collected in Hindi Language.</a:t>
            </a:r>
            <a:endParaRPr sz="1200">
              <a:solidFill>
                <a:srgbClr val="F2D7EE"/>
              </a:solidFill>
            </a:endParaRPr>
          </a:p>
        </p:txBody>
      </p:sp>
    </p:spTree>
  </p:cSld>
  <p:clrMapOvr>
    <a:masterClrMapping/>
  </p:clrMapOvr>
  <p:transition spd="med">
    <p:push dir="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Shape 281"/>
        <p:cNvGrpSpPr/>
        <p:nvPr/>
      </p:nvGrpSpPr>
      <p:grpSpPr>
        <a:xfrm>
          <a:off x="0" y="0"/>
          <a:ext cx="0" cy="0"/>
          <a:chOff x="0" y="0"/>
          <a:chExt cx="0" cy="0"/>
        </a:xfrm>
      </p:grpSpPr>
      <p:sp>
        <p:nvSpPr>
          <p:cNvPr id="282" name="Google Shape;282;p37"/>
          <p:cNvSpPr txBox="1"/>
          <p:nvPr/>
        </p:nvSpPr>
        <p:spPr>
          <a:xfrm>
            <a:off x="120450" y="97275"/>
            <a:ext cx="5961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lt1"/>
                </a:solidFill>
              </a:rPr>
              <a:t>Data Translation (continued)</a:t>
            </a:r>
            <a:endParaRPr sz="2400" b="1">
              <a:solidFill>
                <a:schemeClr val="lt1"/>
              </a:solidFill>
            </a:endParaRPr>
          </a:p>
        </p:txBody>
      </p:sp>
      <p:pic>
        <p:nvPicPr>
          <p:cNvPr id="283" name="Google Shape;283;p37"/>
          <p:cNvPicPr preferRelativeResize="0"/>
          <p:nvPr/>
        </p:nvPicPr>
        <p:blipFill rotWithShape="1">
          <a:blip r:embed="rId3">
            <a:alphaModFix/>
          </a:blip>
          <a:srcRect t="1729"/>
          <a:stretch/>
        </p:blipFill>
        <p:spPr>
          <a:xfrm>
            <a:off x="44175" y="1028200"/>
            <a:ext cx="9056352" cy="4035350"/>
          </a:xfrm>
          <a:prstGeom prst="rect">
            <a:avLst/>
          </a:prstGeom>
          <a:noFill/>
          <a:ln>
            <a:noFill/>
          </a:ln>
        </p:spPr>
      </p:pic>
      <p:sp>
        <p:nvSpPr>
          <p:cNvPr id="284" name="Google Shape;284;p37"/>
          <p:cNvSpPr txBox="1"/>
          <p:nvPr/>
        </p:nvSpPr>
        <p:spPr>
          <a:xfrm>
            <a:off x="0" y="655138"/>
            <a:ext cx="9056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2D7EE"/>
                </a:solidFill>
              </a:rPr>
              <a:t>Data transformed to English Language for further processing.</a:t>
            </a:r>
            <a:endParaRPr sz="1200">
              <a:solidFill>
                <a:srgbClr val="F2D7EE"/>
              </a:solidFill>
            </a:endParaRPr>
          </a:p>
        </p:txBody>
      </p:sp>
    </p:spTree>
  </p:cSld>
  <p:clrMapOvr>
    <a:masterClrMapping/>
  </p:clrMapOvr>
  <p:transition spd="med">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8"/>
          <p:cNvSpPr txBox="1">
            <a:spLocks noGrp="1"/>
          </p:cNvSpPr>
          <p:nvPr>
            <p:ph type="ctrTitle"/>
          </p:nvPr>
        </p:nvSpPr>
        <p:spPr>
          <a:xfrm>
            <a:off x="323300" y="0"/>
            <a:ext cx="2704200" cy="804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Labelled Data</a:t>
            </a:r>
            <a:endParaRPr/>
          </a:p>
        </p:txBody>
      </p:sp>
      <p:pic>
        <p:nvPicPr>
          <p:cNvPr id="290" name="Google Shape;290;p38"/>
          <p:cNvPicPr preferRelativeResize="0"/>
          <p:nvPr/>
        </p:nvPicPr>
        <p:blipFill>
          <a:blip r:embed="rId3">
            <a:alphaModFix/>
          </a:blip>
          <a:stretch>
            <a:fillRect/>
          </a:stretch>
        </p:blipFill>
        <p:spPr>
          <a:xfrm>
            <a:off x="70125" y="804300"/>
            <a:ext cx="9003749" cy="4227701"/>
          </a:xfrm>
          <a:prstGeom prst="rect">
            <a:avLst/>
          </a:prstGeom>
          <a:noFill/>
          <a:ln>
            <a:noFill/>
          </a:ln>
        </p:spPr>
      </p:pic>
    </p:spTree>
  </p:cSld>
  <p:clrMapOvr>
    <a:masterClrMapping/>
  </p:clrMapOvr>
  <p:transition spd="med">
    <p:push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39"/>
          <p:cNvPicPr preferRelativeResize="0"/>
          <p:nvPr/>
        </p:nvPicPr>
        <p:blipFill rotWithShape="1">
          <a:blip r:embed="rId3">
            <a:alphaModFix/>
          </a:blip>
          <a:srcRect t="793"/>
          <a:stretch/>
        </p:blipFill>
        <p:spPr>
          <a:xfrm>
            <a:off x="2516875" y="690375"/>
            <a:ext cx="6297952" cy="4405049"/>
          </a:xfrm>
          <a:prstGeom prst="rect">
            <a:avLst/>
          </a:prstGeom>
          <a:noFill/>
          <a:ln>
            <a:noFill/>
          </a:ln>
        </p:spPr>
      </p:pic>
      <p:sp>
        <p:nvSpPr>
          <p:cNvPr id="296" name="Google Shape;296;p39"/>
          <p:cNvSpPr/>
          <p:nvPr/>
        </p:nvSpPr>
        <p:spPr>
          <a:xfrm>
            <a:off x="1564181" y="1028673"/>
            <a:ext cx="521400" cy="10287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9"/>
          <p:cNvSpPr txBox="1"/>
          <p:nvPr/>
        </p:nvSpPr>
        <p:spPr>
          <a:xfrm>
            <a:off x="2311150" y="233175"/>
            <a:ext cx="65838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t>WORK BREAKDOWN STRUCTURE</a:t>
            </a:r>
            <a:endParaRPr sz="21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5"/>
                                        </p:tgtEl>
                                        <p:attrNameLst>
                                          <p:attrName>style.visibility</p:attrName>
                                        </p:attrNameLst>
                                      </p:cBhvr>
                                      <p:to>
                                        <p:strVal val="visible"/>
                                      </p:to>
                                    </p:set>
                                    <p:anim calcmode="lin" valueType="num">
                                      <p:cBhvr additive="base">
                                        <p:cTn id="7" dur="1000"/>
                                        <p:tgtEl>
                                          <p:spTgt spid="2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01"/>
        <p:cNvGrpSpPr/>
        <p:nvPr/>
      </p:nvGrpSpPr>
      <p:grpSpPr>
        <a:xfrm>
          <a:off x="0" y="0"/>
          <a:ext cx="0" cy="0"/>
          <a:chOff x="0" y="0"/>
          <a:chExt cx="0" cy="0"/>
        </a:xfrm>
      </p:grpSpPr>
      <p:sp>
        <p:nvSpPr>
          <p:cNvPr id="302" name="Google Shape;302;p40"/>
          <p:cNvSpPr txBox="1"/>
          <p:nvPr/>
        </p:nvSpPr>
        <p:spPr>
          <a:xfrm>
            <a:off x="848850" y="215950"/>
            <a:ext cx="5337000" cy="5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E8FDFE"/>
                </a:solidFill>
              </a:rPr>
              <a:t>MODELS AND ACCURACY</a:t>
            </a:r>
            <a:endParaRPr sz="3000" b="1">
              <a:solidFill>
                <a:srgbClr val="E8FDFE"/>
              </a:solidFill>
            </a:endParaRPr>
          </a:p>
          <a:p>
            <a:pPr marL="0" lvl="0" indent="0" algn="l" rtl="0">
              <a:spcBef>
                <a:spcPts val="0"/>
              </a:spcBef>
              <a:spcAft>
                <a:spcPts val="0"/>
              </a:spcAft>
              <a:buNone/>
            </a:pPr>
            <a:endParaRPr/>
          </a:p>
        </p:txBody>
      </p:sp>
      <p:graphicFrame>
        <p:nvGraphicFramePr>
          <p:cNvPr id="303" name="Google Shape;303;p40"/>
          <p:cNvGraphicFramePr/>
          <p:nvPr/>
        </p:nvGraphicFramePr>
        <p:xfrm>
          <a:off x="904875" y="971688"/>
          <a:ext cx="3000000" cy="3000000"/>
        </p:xfrm>
        <a:graphic>
          <a:graphicData uri="http://schemas.openxmlformats.org/drawingml/2006/table">
            <a:tbl>
              <a:tblPr>
                <a:noFill/>
                <a:tableStyleId>{46B3C5BC-72A5-42FB-9BA1-0382FD03E8B2}</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a:solidFill>
                            <a:schemeClr val="lt1"/>
                          </a:solidFill>
                        </a:rPr>
                        <a:t>MODEL</a:t>
                      </a:r>
                      <a:endParaRPr>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27BA0"/>
                    </a:solidFill>
                  </a:tcPr>
                </a:tc>
                <a:tc>
                  <a:txBody>
                    <a:bodyPr/>
                    <a:lstStyle/>
                    <a:p>
                      <a:pPr marL="0" lvl="0" indent="0" algn="l" rtl="0">
                        <a:spcBef>
                          <a:spcPts val="0"/>
                        </a:spcBef>
                        <a:spcAft>
                          <a:spcPts val="0"/>
                        </a:spcAft>
                        <a:buNone/>
                      </a:pPr>
                      <a:r>
                        <a:rPr lang="en">
                          <a:solidFill>
                            <a:schemeClr val="lt1"/>
                          </a:solidFill>
                        </a:rPr>
                        <a:t>VALIDATION</a:t>
                      </a:r>
                      <a:endParaRPr>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27BA0"/>
                    </a:solidFill>
                  </a:tcPr>
                </a:tc>
                <a:tc>
                  <a:txBody>
                    <a:bodyPr/>
                    <a:lstStyle/>
                    <a:p>
                      <a:pPr marL="0" lvl="0" indent="0" algn="l" rtl="0">
                        <a:spcBef>
                          <a:spcPts val="0"/>
                        </a:spcBef>
                        <a:spcAft>
                          <a:spcPts val="0"/>
                        </a:spcAft>
                        <a:buNone/>
                      </a:pPr>
                      <a:r>
                        <a:rPr lang="en">
                          <a:solidFill>
                            <a:schemeClr val="lt1"/>
                          </a:solidFill>
                        </a:rPr>
                        <a:t>TEST</a:t>
                      </a:r>
                      <a:endParaRPr>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27BA0"/>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lt1"/>
                          </a:solidFill>
                        </a:rPr>
                        <a:t>SVM</a:t>
                      </a:r>
                      <a:endParaRPr>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27BA0"/>
                    </a:solidFill>
                  </a:tcPr>
                </a:tc>
                <a:tc>
                  <a:txBody>
                    <a:bodyPr/>
                    <a:lstStyle/>
                    <a:p>
                      <a:pPr marL="0" lvl="0" indent="0" algn="l" rtl="0">
                        <a:spcBef>
                          <a:spcPts val="0"/>
                        </a:spcBef>
                        <a:spcAft>
                          <a:spcPts val="0"/>
                        </a:spcAft>
                        <a:buNone/>
                      </a:pPr>
                      <a:r>
                        <a:rPr lang="en">
                          <a:solidFill>
                            <a:schemeClr val="lt1"/>
                          </a:solidFill>
                        </a:rPr>
                        <a:t>0.93</a:t>
                      </a:r>
                      <a:endParaRPr>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27BA0"/>
                    </a:solidFill>
                  </a:tcPr>
                </a:tc>
                <a:tc>
                  <a:txBody>
                    <a:bodyPr/>
                    <a:lstStyle/>
                    <a:p>
                      <a:pPr marL="0" lvl="0" indent="0" algn="l" rtl="0">
                        <a:spcBef>
                          <a:spcPts val="0"/>
                        </a:spcBef>
                        <a:spcAft>
                          <a:spcPts val="0"/>
                        </a:spcAft>
                        <a:buNone/>
                      </a:pPr>
                      <a:r>
                        <a:rPr lang="en">
                          <a:solidFill>
                            <a:schemeClr val="lt1"/>
                          </a:solidFill>
                        </a:rPr>
                        <a:t>0.83</a:t>
                      </a:r>
                      <a:endParaRPr>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27BA0"/>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lt1"/>
                          </a:solidFill>
                        </a:rPr>
                        <a:t>NAIVE BAYES</a:t>
                      </a:r>
                      <a:endParaRPr>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27BA0"/>
                    </a:solidFill>
                  </a:tcPr>
                </a:tc>
                <a:tc>
                  <a:txBody>
                    <a:bodyPr/>
                    <a:lstStyle/>
                    <a:p>
                      <a:pPr marL="0" lvl="0" indent="0" algn="l" rtl="0">
                        <a:spcBef>
                          <a:spcPts val="0"/>
                        </a:spcBef>
                        <a:spcAft>
                          <a:spcPts val="0"/>
                        </a:spcAft>
                        <a:buNone/>
                      </a:pPr>
                      <a:r>
                        <a:rPr lang="en">
                          <a:solidFill>
                            <a:schemeClr val="lt1"/>
                          </a:solidFill>
                        </a:rPr>
                        <a:t>0.91</a:t>
                      </a:r>
                      <a:endParaRPr>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27BA0"/>
                    </a:solidFill>
                  </a:tcPr>
                </a:tc>
                <a:tc>
                  <a:txBody>
                    <a:bodyPr/>
                    <a:lstStyle/>
                    <a:p>
                      <a:pPr marL="0" lvl="0" indent="0" algn="l" rtl="0">
                        <a:spcBef>
                          <a:spcPts val="0"/>
                        </a:spcBef>
                        <a:spcAft>
                          <a:spcPts val="0"/>
                        </a:spcAft>
                        <a:buNone/>
                      </a:pPr>
                      <a:r>
                        <a:rPr lang="en">
                          <a:solidFill>
                            <a:schemeClr val="lt1"/>
                          </a:solidFill>
                        </a:rPr>
                        <a:t>0.75</a:t>
                      </a:r>
                      <a:endParaRPr>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27BA0"/>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lt1"/>
                          </a:solidFill>
                        </a:rPr>
                        <a:t>DECISION TREE</a:t>
                      </a:r>
                      <a:endParaRPr>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27BA0"/>
                    </a:solidFill>
                  </a:tcPr>
                </a:tc>
                <a:tc>
                  <a:txBody>
                    <a:bodyPr/>
                    <a:lstStyle/>
                    <a:p>
                      <a:pPr marL="0" lvl="0" indent="0" algn="l" rtl="0">
                        <a:spcBef>
                          <a:spcPts val="0"/>
                        </a:spcBef>
                        <a:spcAft>
                          <a:spcPts val="0"/>
                        </a:spcAft>
                        <a:buNone/>
                      </a:pPr>
                      <a:r>
                        <a:rPr lang="en">
                          <a:solidFill>
                            <a:schemeClr val="lt1"/>
                          </a:solidFill>
                        </a:rPr>
                        <a:t>0.8</a:t>
                      </a:r>
                      <a:endParaRPr>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27BA0"/>
                    </a:solidFill>
                  </a:tcPr>
                </a:tc>
                <a:tc>
                  <a:txBody>
                    <a:bodyPr/>
                    <a:lstStyle/>
                    <a:p>
                      <a:pPr marL="0" lvl="0" indent="0" algn="l" rtl="0">
                        <a:spcBef>
                          <a:spcPts val="0"/>
                        </a:spcBef>
                        <a:spcAft>
                          <a:spcPts val="0"/>
                        </a:spcAft>
                        <a:buNone/>
                      </a:pPr>
                      <a:r>
                        <a:rPr lang="en">
                          <a:solidFill>
                            <a:schemeClr val="lt1"/>
                          </a:solidFill>
                        </a:rPr>
                        <a:t>0.62</a:t>
                      </a:r>
                      <a:endParaRPr>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27BA0"/>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solidFill>
                            <a:schemeClr val="lt1"/>
                          </a:solidFill>
                        </a:rPr>
                        <a:t>LOGISTIC REGRESSION</a:t>
                      </a:r>
                      <a:endParaRPr>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27BA0"/>
                    </a:solidFill>
                  </a:tcPr>
                </a:tc>
                <a:tc>
                  <a:txBody>
                    <a:bodyPr/>
                    <a:lstStyle/>
                    <a:p>
                      <a:pPr marL="0" lvl="0" indent="0" algn="l" rtl="0">
                        <a:spcBef>
                          <a:spcPts val="0"/>
                        </a:spcBef>
                        <a:spcAft>
                          <a:spcPts val="0"/>
                        </a:spcAft>
                        <a:buNone/>
                      </a:pPr>
                      <a:r>
                        <a:rPr lang="en">
                          <a:solidFill>
                            <a:schemeClr val="lt1"/>
                          </a:solidFill>
                        </a:rPr>
                        <a:t>0.93</a:t>
                      </a:r>
                      <a:endParaRPr>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27BA0"/>
                    </a:solidFill>
                  </a:tcPr>
                </a:tc>
                <a:tc>
                  <a:txBody>
                    <a:bodyPr/>
                    <a:lstStyle/>
                    <a:p>
                      <a:pPr marL="0" lvl="0" indent="0" algn="l" rtl="0">
                        <a:spcBef>
                          <a:spcPts val="0"/>
                        </a:spcBef>
                        <a:spcAft>
                          <a:spcPts val="0"/>
                        </a:spcAft>
                        <a:buNone/>
                      </a:pPr>
                      <a:r>
                        <a:rPr lang="en">
                          <a:solidFill>
                            <a:schemeClr val="lt1"/>
                          </a:solidFill>
                        </a:rPr>
                        <a:t>0.80</a:t>
                      </a:r>
                      <a:endParaRPr>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27BA0"/>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solidFill>
                            <a:schemeClr val="lt1"/>
                          </a:solidFill>
                        </a:rPr>
                        <a:t>RANDOM FOREST</a:t>
                      </a:r>
                      <a:endParaRPr>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27BA0"/>
                    </a:solidFill>
                  </a:tcPr>
                </a:tc>
                <a:tc>
                  <a:txBody>
                    <a:bodyPr/>
                    <a:lstStyle/>
                    <a:p>
                      <a:pPr marL="0" lvl="0" indent="0" algn="l" rtl="0">
                        <a:spcBef>
                          <a:spcPts val="0"/>
                        </a:spcBef>
                        <a:spcAft>
                          <a:spcPts val="0"/>
                        </a:spcAft>
                        <a:buNone/>
                      </a:pPr>
                      <a:r>
                        <a:rPr lang="en">
                          <a:solidFill>
                            <a:schemeClr val="lt1"/>
                          </a:solidFill>
                        </a:rPr>
                        <a:t>0.85</a:t>
                      </a:r>
                      <a:endParaRPr>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27BA0"/>
                    </a:solidFill>
                  </a:tcPr>
                </a:tc>
                <a:tc>
                  <a:txBody>
                    <a:bodyPr/>
                    <a:lstStyle/>
                    <a:p>
                      <a:pPr marL="0" lvl="0" indent="0" algn="l" rtl="0">
                        <a:spcBef>
                          <a:spcPts val="0"/>
                        </a:spcBef>
                        <a:spcAft>
                          <a:spcPts val="0"/>
                        </a:spcAft>
                        <a:buNone/>
                      </a:pPr>
                      <a:r>
                        <a:rPr lang="en">
                          <a:solidFill>
                            <a:schemeClr val="lt1"/>
                          </a:solidFill>
                        </a:rPr>
                        <a:t>0.71</a:t>
                      </a:r>
                      <a:endParaRPr>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27BA0"/>
                    </a:solidFill>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solidFill>
                            <a:schemeClr val="lt1"/>
                          </a:solidFill>
                        </a:rPr>
                        <a:t>ENSEMBLE MODEL</a:t>
                      </a:r>
                      <a:endParaRPr>
                        <a:solidFill>
                          <a:schemeClr val="lt1"/>
                        </a:solidFill>
                      </a:endParaRPr>
                    </a:p>
                    <a:p>
                      <a:pPr marL="0" lvl="0" indent="0" algn="l" rtl="0">
                        <a:spcBef>
                          <a:spcPts val="0"/>
                        </a:spcBef>
                        <a:spcAft>
                          <a:spcPts val="0"/>
                        </a:spcAft>
                        <a:buNone/>
                      </a:pPr>
                      <a:r>
                        <a:rPr lang="en">
                          <a:solidFill>
                            <a:schemeClr val="lt1"/>
                          </a:solidFill>
                        </a:rPr>
                        <a:t>(Logistic+Decision Tree + Naive Bayes + SVM)</a:t>
                      </a:r>
                      <a:endParaRPr>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27BA0"/>
                    </a:solidFill>
                  </a:tcPr>
                </a:tc>
                <a:tc>
                  <a:txBody>
                    <a:bodyPr/>
                    <a:lstStyle/>
                    <a:p>
                      <a:pPr marL="0" lvl="0" indent="0" algn="l" rtl="0">
                        <a:spcBef>
                          <a:spcPts val="0"/>
                        </a:spcBef>
                        <a:spcAft>
                          <a:spcPts val="0"/>
                        </a:spcAft>
                        <a:buNone/>
                      </a:pPr>
                      <a:r>
                        <a:rPr lang="en">
                          <a:solidFill>
                            <a:schemeClr val="lt1"/>
                          </a:solidFill>
                        </a:rPr>
                        <a:t>0.93</a:t>
                      </a:r>
                      <a:endParaRPr>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27BA0"/>
                    </a:solidFill>
                  </a:tcPr>
                </a:tc>
                <a:tc>
                  <a:txBody>
                    <a:bodyPr/>
                    <a:lstStyle/>
                    <a:p>
                      <a:pPr marL="0" lvl="0" indent="0" algn="l" rtl="0">
                        <a:spcBef>
                          <a:spcPts val="0"/>
                        </a:spcBef>
                        <a:spcAft>
                          <a:spcPts val="0"/>
                        </a:spcAft>
                        <a:buNone/>
                      </a:pPr>
                      <a:r>
                        <a:rPr lang="en">
                          <a:solidFill>
                            <a:schemeClr val="lt1"/>
                          </a:solidFill>
                        </a:rPr>
                        <a:t>0.82</a:t>
                      </a:r>
                      <a:endParaRPr>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27BA0"/>
                    </a:solidFill>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7"/>
        <p:cNvGrpSpPr/>
        <p:nvPr/>
      </p:nvGrpSpPr>
      <p:grpSpPr>
        <a:xfrm>
          <a:off x="0" y="0"/>
          <a:ext cx="0" cy="0"/>
          <a:chOff x="0" y="0"/>
          <a:chExt cx="0" cy="0"/>
        </a:xfrm>
      </p:grpSpPr>
      <p:sp>
        <p:nvSpPr>
          <p:cNvPr id="308" name="Google Shape;308;p41"/>
          <p:cNvSpPr txBox="1">
            <a:spLocks noGrp="1"/>
          </p:cNvSpPr>
          <p:nvPr>
            <p:ph type="title"/>
          </p:nvPr>
        </p:nvSpPr>
        <p:spPr>
          <a:xfrm>
            <a:off x="195725" y="1284825"/>
            <a:ext cx="4324200" cy="6507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WEBSITE</a:t>
            </a:r>
            <a:endParaRPr/>
          </a:p>
        </p:txBody>
      </p:sp>
      <p:sp>
        <p:nvSpPr>
          <p:cNvPr id="309" name="Google Shape;309;p41"/>
          <p:cNvSpPr txBox="1">
            <a:spLocks noGrp="1"/>
          </p:cNvSpPr>
          <p:nvPr>
            <p:ph type="body" idx="2"/>
          </p:nvPr>
        </p:nvSpPr>
        <p:spPr>
          <a:xfrm>
            <a:off x="5722100" y="3531100"/>
            <a:ext cx="2727600" cy="1310400"/>
          </a:xfrm>
          <a:prstGeom prst="rect">
            <a:avLst/>
          </a:prstGeom>
        </p:spPr>
        <p:txBody>
          <a:bodyPr spcFirstLastPara="1" wrap="square" lIns="91425" tIns="91425" rIns="91425" bIns="91425" anchor="t" anchorCtr="0">
            <a:normAutofit/>
          </a:bodyPr>
          <a:lstStyle/>
          <a:p>
            <a:pPr marL="0" lvl="0" indent="0" algn="l" rtl="0">
              <a:spcBef>
                <a:spcPts val="0"/>
              </a:spcBef>
              <a:spcAft>
                <a:spcPts val="1600"/>
              </a:spcAft>
              <a:buNone/>
            </a:pPr>
            <a:r>
              <a:rPr lang="en" sz="2100"/>
              <a:t>HOME PAGE </a:t>
            </a:r>
            <a:endParaRPr sz="2100"/>
          </a:p>
        </p:txBody>
      </p:sp>
      <p:pic>
        <p:nvPicPr>
          <p:cNvPr id="310" name="Google Shape;310;p41"/>
          <p:cNvPicPr preferRelativeResize="0"/>
          <p:nvPr/>
        </p:nvPicPr>
        <p:blipFill rotWithShape="1">
          <a:blip r:embed="rId3">
            <a:alphaModFix/>
          </a:blip>
          <a:srcRect t="9751" b="5308"/>
          <a:stretch/>
        </p:blipFill>
        <p:spPr>
          <a:xfrm>
            <a:off x="4057175" y="0"/>
            <a:ext cx="5086824" cy="2618700"/>
          </a:xfrm>
          <a:prstGeom prst="rect">
            <a:avLst/>
          </a:prstGeom>
          <a:noFill/>
          <a:ln>
            <a:noFill/>
          </a:ln>
        </p:spPr>
      </p:pic>
      <p:pic>
        <p:nvPicPr>
          <p:cNvPr id="311" name="Google Shape;311;p41"/>
          <p:cNvPicPr preferRelativeResize="0"/>
          <p:nvPr/>
        </p:nvPicPr>
        <p:blipFill rotWithShape="1">
          <a:blip r:embed="rId4">
            <a:alphaModFix/>
          </a:blip>
          <a:srcRect t="11778" b="5909"/>
          <a:stretch/>
        </p:blipFill>
        <p:spPr>
          <a:xfrm>
            <a:off x="0" y="2821450"/>
            <a:ext cx="4868174" cy="2322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4"/>
          <p:cNvPicPr preferRelativeResize="0"/>
          <p:nvPr/>
        </p:nvPicPr>
        <p:blipFill rotWithShape="1">
          <a:blip r:embed="rId3">
            <a:alphaModFix/>
          </a:blip>
          <a:srcRect t="7813" b="7813"/>
          <a:stretch/>
        </p:blipFill>
        <p:spPr>
          <a:xfrm>
            <a:off x="3047650" y="0"/>
            <a:ext cx="6096300" cy="5143501"/>
          </a:xfrm>
          <a:prstGeom prst="rect">
            <a:avLst/>
          </a:prstGeom>
          <a:noFill/>
          <a:ln>
            <a:noFill/>
          </a:ln>
        </p:spPr>
      </p:pic>
      <p:sp>
        <p:nvSpPr>
          <p:cNvPr id="166" name="Google Shape;166;p24"/>
          <p:cNvSpPr txBox="1">
            <a:spLocks noGrp="1"/>
          </p:cNvSpPr>
          <p:nvPr>
            <p:ph type="title"/>
          </p:nvPr>
        </p:nvSpPr>
        <p:spPr>
          <a:xfrm>
            <a:off x="233600" y="829550"/>
            <a:ext cx="2566200" cy="892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Project Overview</a:t>
            </a:r>
            <a:endParaRPr/>
          </a:p>
        </p:txBody>
      </p:sp>
      <p:sp>
        <p:nvSpPr>
          <p:cNvPr id="167" name="Google Shape;167;p24"/>
          <p:cNvSpPr txBox="1">
            <a:spLocks noGrp="1"/>
          </p:cNvSpPr>
          <p:nvPr>
            <p:ph type="body" idx="1"/>
          </p:nvPr>
        </p:nvSpPr>
        <p:spPr>
          <a:xfrm>
            <a:off x="233600" y="1798300"/>
            <a:ext cx="2566200" cy="2977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Focused on streamlining the complaint classification process in CID. </a:t>
            </a:r>
            <a:endParaRPr/>
          </a:p>
          <a:p>
            <a:pPr marL="457200" lvl="0" indent="-317500" algn="l" rtl="0">
              <a:spcBef>
                <a:spcPts val="0"/>
              </a:spcBef>
              <a:spcAft>
                <a:spcPts val="0"/>
              </a:spcAft>
              <a:buSzPts val="1400"/>
              <a:buChar char="●"/>
            </a:pPr>
            <a:r>
              <a:rPr lang="en"/>
              <a:t>Reduce the workload of investigators.</a:t>
            </a:r>
            <a:endParaRPr/>
          </a:p>
          <a:p>
            <a:pPr marL="457200" lvl="0" indent="-317500" algn="l" rtl="0">
              <a:spcBef>
                <a:spcPts val="0"/>
              </a:spcBef>
              <a:spcAft>
                <a:spcPts val="0"/>
              </a:spcAft>
              <a:buSzPts val="1400"/>
              <a:buChar char="●"/>
            </a:pPr>
            <a:r>
              <a:rPr lang="en"/>
              <a:t>Categories -Accident, kidnap, murder, rape, theft.</a:t>
            </a:r>
            <a:endParaRPr/>
          </a:p>
          <a:p>
            <a:pPr marL="457200" lvl="0" indent="0" algn="l" rtl="0">
              <a:spcBef>
                <a:spcPts val="1600"/>
              </a:spcBef>
              <a:spcAft>
                <a:spcPts val="160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42"/>
          <p:cNvPicPr preferRelativeResize="0"/>
          <p:nvPr/>
        </p:nvPicPr>
        <p:blipFill rotWithShape="1">
          <a:blip r:embed="rId3">
            <a:alphaModFix/>
          </a:blip>
          <a:srcRect t="8622" b="5585"/>
          <a:stretch/>
        </p:blipFill>
        <p:spPr>
          <a:xfrm>
            <a:off x="0" y="0"/>
            <a:ext cx="9144000" cy="5143500"/>
          </a:xfrm>
          <a:prstGeom prst="rect">
            <a:avLst/>
          </a:prstGeom>
          <a:noFill/>
          <a:ln>
            <a:noFill/>
          </a:ln>
        </p:spPr>
      </p:pic>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43"/>
          <p:cNvPicPr preferRelativeResize="0"/>
          <p:nvPr/>
        </p:nvPicPr>
        <p:blipFill rotWithShape="1">
          <a:blip r:embed="rId3">
            <a:alphaModFix/>
          </a:blip>
          <a:srcRect t="9139" b="5368"/>
          <a:stretch/>
        </p:blipFill>
        <p:spPr>
          <a:xfrm>
            <a:off x="0" y="0"/>
            <a:ext cx="9144000" cy="5143500"/>
          </a:xfrm>
          <a:prstGeom prst="rect">
            <a:avLst/>
          </a:prstGeom>
          <a:noFill/>
          <a:ln>
            <a:noFill/>
          </a:ln>
        </p:spPr>
      </p:pic>
    </p:spTree>
  </p:cSld>
  <p:clrMapOvr>
    <a:masterClrMapping/>
  </p:clrMapOvr>
  <p:transition spd="med">
    <p:push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44"/>
          <p:cNvPicPr preferRelativeResize="0"/>
          <p:nvPr/>
        </p:nvPicPr>
        <p:blipFill rotWithShape="1">
          <a:blip r:embed="rId3">
            <a:alphaModFix/>
          </a:blip>
          <a:srcRect t="9150" b="5808"/>
          <a:stretch/>
        </p:blipFill>
        <p:spPr>
          <a:xfrm>
            <a:off x="0" y="0"/>
            <a:ext cx="9144000" cy="5143500"/>
          </a:xfrm>
          <a:prstGeom prst="rect">
            <a:avLst/>
          </a:prstGeom>
          <a:noFill/>
          <a:ln>
            <a:noFill/>
          </a:ln>
        </p:spPr>
      </p:pic>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45"/>
          <p:cNvPicPr preferRelativeResize="0"/>
          <p:nvPr/>
        </p:nvPicPr>
        <p:blipFill rotWithShape="1">
          <a:blip r:embed="rId3">
            <a:alphaModFix/>
          </a:blip>
          <a:srcRect t="8343" b="5819"/>
          <a:stretch/>
        </p:blipFill>
        <p:spPr>
          <a:xfrm>
            <a:off x="0" y="0"/>
            <a:ext cx="9144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46"/>
          <p:cNvPicPr preferRelativeResize="0"/>
          <p:nvPr/>
        </p:nvPicPr>
        <p:blipFill rotWithShape="1">
          <a:blip r:embed="rId3">
            <a:alphaModFix/>
          </a:blip>
          <a:srcRect t="8796" b="5718"/>
          <a:stretch/>
        </p:blipFill>
        <p:spPr>
          <a:xfrm>
            <a:off x="0" y="0"/>
            <a:ext cx="9144000" cy="5143500"/>
          </a:xfrm>
          <a:prstGeom prst="rect">
            <a:avLst/>
          </a:prstGeom>
          <a:noFill/>
          <a:ln>
            <a:noFill/>
          </a:ln>
        </p:spPr>
      </p:pic>
    </p:spTree>
  </p:cSld>
  <p:clrMapOvr>
    <a:masterClrMapping/>
  </p:clrMapOvr>
  <p:transition spd="med">
    <p:push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47"/>
          <p:cNvPicPr preferRelativeResize="0"/>
          <p:nvPr/>
        </p:nvPicPr>
        <p:blipFill rotWithShape="1">
          <a:blip r:embed="rId3">
            <a:alphaModFix/>
          </a:blip>
          <a:srcRect t="9040" b="6385"/>
          <a:stretch/>
        </p:blipFill>
        <p:spPr>
          <a:xfrm>
            <a:off x="2749925" y="0"/>
            <a:ext cx="6394075" cy="2776626"/>
          </a:xfrm>
          <a:prstGeom prst="rect">
            <a:avLst/>
          </a:prstGeom>
          <a:noFill/>
          <a:ln>
            <a:noFill/>
          </a:ln>
        </p:spPr>
      </p:pic>
      <p:pic>
        <p:nvPicPr>
          <p:cNvPr id="342" name="Google Shape;342;p47"/>
          <p:cNvPicPr preferRelativeResize="0"/>
          <p:nvPr/>
        </p:nvPicPr>
        <p:blipFill rotWithShape="1">
          <a:blip r:embed="rId4">
            <a:alphaModFix/>
          </a:blip>
          <a:srcRect t="9810" b="4952"/>
          <a:stretch/>
        </p:blipFill>
        <p:spPr>
          <a:xfrm>
            <a:off x="0" y="2327200"/>
            <a:ext cx="5473426" cy="2776626"/>
          </a:xfrm>
          <a:prstGeom prst="rect">
            <a:avLst/>
          </a:prstGeom>
          <a:noFill/>
          <a:ln>
            <a:noFill/>
          </a:ln>
        </p:spPr>
      </p:pic>
      <p:sp>
        <p:nvSpPr>
          <p:cNvPr id="343" name="Google Shape;343;p47"/>
          <p:cNvSpPr txBox="1"/>
          <p:nvPr/>
        </p:nvSpPr>
        <p:spPr>
          <a:xfrm>
            <a:off x="6500875" y="3771200"/>
            <a:ext cx="1803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lt1"/>
                </a:solidFill>
              </a:rPr>
              <a:t>THEFTS</a:t>
            </a:r>
            <a:endParaRPr sz="2800" b="1">
              <a:solidFill>
                <a:schemeClr val="lt1"/>
              </a:solidFill>
            </a:endParaRPr>
          </a:p>
        </p:txBody>
      </p:sp>
      <p:sp>
        <p:nvSpPr>
          <p:cNvPr id="344" name="Google Shape;344;p47"/>
          <p:cNvSpPr txBox="1"/>
          <p:nvPr/>
        </p:nvSpPr>
        <p:spPr>
          <a:xfrm>
            <a:off x="87500" y="754300"/>
            <a:ext cx="2529000" cy="5847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b="1" dirty="0">
                <a:solidFill>
                  <a:schemeClr val="lt1"/>
                </a:solidFill>
              </a:rPr>
              <a:t>CATEGORIES</a:t>
            </a:r>
            <a:endParaRPr sz="2600" b="1" dirty="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8"/>
        <p:cNvGrpSpPr/>
        <p:nvPr/>
      </p:nvGrpSpPr>
      <p:grpSpPr>
        <a:xfrm>
          <a:off x="0" y="0"/>
          <a:ext cx="0" cy="0"/>
          <a:chOff x="0" y="0"/>
          <a:chExt cx="0" cy="0"/>
        </a:xfrm>
      </p:grpSpPr>
      <p:pic>
        <p:nvPicPr>
          <p:cNvPr id="349" name="Google Shape;349;p48"/>
          <p:cNvPicPr preferRelativeResize="0"/>
          <p:nvPr/>
        </p:nvPicPr>
        <p:blipFill rotWithShape="1">
          <a:blip r:embed="rId3">
            <a:alphaModFix/>
          </a:blip>
          <a:srcRect t="9210" b="5581"/>
          <a:stretch/>
        </p:blipFill>
        <p:spPr>
          <a:xfrm>
            <a:off x="0" y="0"/>
            <a:ext cx="914400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49"/>
          <p:cNvPicPr preferRelativeResize="0"/>
          <p:nvPr/>
        </p:nvPicPr>
        <p:blipFill rotWithShape="1">
          <a:blip r:embed="rId3">
            <a:alphaModFix/>
          </a:blip>
          <a:srcRect t="8625" b="5801"/>
          <a:stretch/>
        </p:blipFill>
        <p:spPr>
          <a:xfrm>
            <a:off x="0" y="0"/>
            <a:ext cx="914400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p50"/>
          <p:cNvPicPr preferRelativeResize="0"/>
          <p:nvPr/>
        </p:nvPicPr>
        <p:blipFill rotWithShape="1">
          <a:blip r:embed="rId3">
            <a:alphaModFix/>
          </a:blip>
          <a:srcRect t="8622" b="5147"/>
          <a:stretch/>
        </p:blipFill>
        <p:spPr>
          <a:xfrm>
            <a:off x="0" y="0"/>
            <a:ext cx="91440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p:cNvGrpSpPr/>
        <p:nvPr/>
      </p:nvGrpSpPr>
      <p:grpSpPr>
        <a:xfrm>
          <a:off x="0" y="0"/>
          <a:ext cx="0" cy="0"/>
          <a:chOff x="0" y="0"/>
          <a:chExt cx="0" cy="0"/>
        </a:xfrm>
      </p:grpSpPr>
      <p:graphicFrame>
        <p:nvGraphicFramePr>
          <p:cNvPr id="364" name="Google Shape;364;p51"/>
          <p:cNvGraphicFramePr/>
          <p:nvPr/>
        </p:nvGraphicFramePr>
        <p:xfrm>
          <a:off x="2118725" y="85238"/>
          <a:ext cx="3000000" cy="3000000"/>
        </p:xfrm>
        <a:graphic>
          <a:graphicData uri="http://schemas.openxmlformats.org/drawingml/2006/table">
            <a:tbl>
              <a:tblPr>
                <a:noFill/>
                <a:tableStyleId>{F7B65174-BE87-451A-9E5D-810FCD309E2A}</a:tableStyleId>
              </a:tblPr>
              <a:tblGrid>
                <a:gridCol w="402150">
                  <a:extLst>
                    <a:ext uri="{9D8B030D-6E8A-4147-A177-3AD203B41FA5}">
                      <a16:colId xmlns:a16="http://schemas.microsoft.com/office/drawing/2014/main" val="20000"/>
                    </a:ext>
                  </a:extLst>
                </a:gridCol>
                <a:gridCol w="746700">
                  <a:extLst>
                    <a:ext uri="{9D8B030D-6E8A-4147-A177-3AD203B41FA5}">
                      <a16:colId xmlns:a16="http://schemas.microsoft.com/office/drawing/2014/main" val="20001"/>
                    </a:ext>
                  </a:extLst>
                </a:gridCol>
                <a:gridCol w="760750">
                  <a:extLst>
                    <a:ext uri="{9D8B030D-6E8A-4147-A177-3AD203B41FA5}">
                      <a16:colId xmlns:a16="http://schemas.microsoft.com/office/drawing/2014/main" val="20002"/>
                    </a:ext>
                  </a:extLst>
                </a:gridCol>
                <a:gridCol w="966950">
                  <a:extLst>
                    <a:ext uri="{9D8B030D-6E8A-4147-A177-3AD203B41FA5}">
                      <a16:colId xmlns:a16="http://schemas.microsoft.com/office/drawing/2014/main" val="20003"/>
                    </a:ext>
                  </a:extLst>
                </a:gridCol>
                <a:gridCol w="779775">
                  <a:extLst>
                    <a:ext uri="{9D8B030D-6E8A-4147-A177-3AD203B41FA5}">
                      <a16:colId xmlns:a16="http://schemas.microsoft.com/office/drawing/2014/main" val="20004"/>
                    </a:ext>
                  </a:extLst>
                </a:gridCol>
                <a:gridCol w="1156525">
                  <a:extLst>
                    <a:ext uri="{9D8B030D-6E8A-4147-A177-3AD203B41FA5}">
                      <a16:colId xmlns:a16="http://schemas.microsoft.com/office/drawing/2014/main" val="20005"/>
                    </a:ext>
                  </a:extLst>
                </a:gridCol>
                <a:gridCol w="905600">
                  <a:extLst>
                    <a:ext uri="{9D8B030D-6E8A-4147-A177-3AD203B41FA5}">
                      <a16:colId xmlns:a16="http://schemas.microsoft.com/office/drawing/2014/main" val="20006"/>
                    </a:ext>
                  </a:extLst>
                </a:gridCol>
                <a:gridCol w="1215750">
                  <a:extLst>
                    <a:ext uri="{9D8B030D-6E8A-4147-A177-3AD203B41FA5}">
                      <a16:colId xmlns:a16="http://schemas.microsoft.com/office/drawing/2014/main" val="20007"/>
                    </a:ext>
                  </a:extLst>
                </a:gridCol>
              </a:tblGrid>
              <a:tr h="646675">
                <a:tc>
                  <a:txBody>
                    <a:bodyPr/>
                    <a:lstStyle/>
                    <a:p>
                      <a:pPr marL="0" lvl="0" indent="0" algn="ctr" rtl="0">
                        <a:lnSpc>
                          <a:spcPct val="115000"/>
                        </a:lnSpc>
                        <a:spcBef>
                          <a:spcPts val="1200"/>
                        </a:spcBef>
                        <a:spcAft>
                          <a:spcPts val="0"/>
                        </a:spcAft>
                        <a:buNone/>
                      </a:pPr>
                      <a:r>
                        <a:rPr lang="en" sz="900" b="1">
                          <a:solidFill>
                            <a:srgbClr val="222222"/>
                          </a:solidFill>
                          <a:latin typeface="Times New Roman"/>
                          <a:ea typeface="Times New Roman"/>
                          <a:cs typeface="Times New Roman"/>
                          <a:sym typeface="Times New Roman"/>
                        </a:rPr>
                        <a:t>Ref</a:t>
                      </a:r>
                      <a:endParaRPr sz="900" b="1">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ctr" rtl="0">
                        <a:lnSpc>
                          <a:spcPct val="115000"/>
                        </a:lnSpc>
                        <a:spcBef>
                          <a:spcPts val="1200"/>
                        </a:spcBef>
                        <a:spcAft>
                          <a:spcPts val="0"/>
                        </a:spcAft>
                        <a:buNone/>
                      </a:pPr>
                      <a:r>
                        <a:rPr lang="en" sz="900" b="1">
                          <a:solidFill>
                            <a:srgbClr val="222222"/>
                          </a:solidFill>
                          <a:latin typeface="Times New Roman"/>
                          <a:ea typeface="Times New Roman"/>
                          <a:cs typeface="Times New Roman"/>
                          <a:sym typeface="Times New Roman"/>
                        </a:rPr>
                        <a:t>Model</a:t>
                      </a:r>
                      <a:endParaRPr sz="900" b="1">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ctr" rtl="0">
                        <a:lnSpc>
                          <a:spcPct val="115000"/>
                        </a:lnSpc>
                        <a:spcBef>
                          <a:spcPts val="1200"/>
                        </a:spcBef>
                        <a:spcAft>
                          <a:spcPts val="0"/>
                        </a:spcAft>
                        <a:buNone/>
                      </a:pPr>
                      <a:r>
                        <a:rPr lang="en" sz="900">
                          <a:latin typeface="Times New Roman"/>
                          <a:ea typeface="Times New Roman"/>
                          <a:cs typeface="Times New Roman"/>
                          <a:sym typeface="Times New Roman"/>
                        </a:rPr>
                        <a:t>.</a:t>
                      </a:r>
                      <a:r>
                        <a:rPr lang="en" sz="900" b="1">
                          <a:latin typeface="Times New Roman"/>
                          <a:ea typeface="Times New Roman"/>
                          <a:cs typeface="Times New Roman"/>
                          <a:sym typeface="Times New Roman"/>
                        </a:rPr>
                        <a:t>Author(s)</a:t>
                      </a:r>
                      <a:endParaRPr sz="900" b="1">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ctr" rtl="0">
                        <a:lnSpc>
                          <a:spcPct val="115000"/>
                        </a:lnSpc>
                        <a:spcBef>
                          <a:spcPts val="1200"/>
                        </a:spcBef>
                        <a:spcAft>
                          <a:spcPts val="0"/>
                        </a:spcAft>
                        <a:buNone/>
                      </a:pPr>
                      <a:r>
                        <a:rPr lang="en" sz="900" b="1">
                          <a:solidFill>
                            <a:srgbClr val="222222"/>
                          </a:solidFill>
                          <a:latin typeface="Times New Roman"/>
                          <a:ea typeface="Times New Roman"/>
                          <a:cs typeface="Times New Roman"/>
                          <a:sym typeface="Times New Roman"/>
                        </a:rPr>
                        <a:t>Novelty</a:t>
                      </a:r>
                      <a:endParaRPr sz="900" b="1">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ctr" rtl="0">
                        <a:lnSpc>
                          <a:spcPct val="115000"/>
                        </a:lnSpc>
                        <a:spcBef>
                          <a:spcPts val="1200"/>
                        </a:spcBef>
                        <a:spcAft>
                          <a:spcPts val="0"/>
                        </a:spcAft>
                        <a:buNone/>
                      </a:pPr>
                      <a:r>
                        <a:rPr lang="en" sz="900" b="1">
                          <a:solidFill>
                            <a:srgbClr val="222222"/>
                          </a:solidFill>
                          <a:latin typeface="Times New Roman"/>
                          <a:ea typeface="Times New Roman"/>
                          <a:cs typeface="Times New Roman"/>
                          <a:sym typeface="Times New Roman"/>
                        </a:rPr>
                        <a:t>Feature Extraction</a:t>
                      </a:r>
                      <a:endParaRPr sz="900" b="1">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ctr" rtl="0">
                        <a:lnSpc>
                          <a:spcPct val="115000"/>
                        </a:lnSpc>
                        <a:spcBef>
                          <a:spcPts val="1200"/>
                        </a:spcBef>
                        <a:spcAft>
                          <a:spcPts val="0"/>
                        </a:spcAft>
                        <a:buNone/>
                      </a:pPr>
                      <a:r>
                        <a:rPr lang="en" sz="900" b="1">
                          <a:solidFill>
                            <a:srgbClr val="222222"/>
                          </a:solidFill>
                          <a:latin typeface="Times New Roman"/>
                          <a:ea typeface="Times New Roman"/>
                          <a:cs typeface="Times New Roman"/>
                          <a:sym typeface="Times New Roman"/>
                        </a:rPr>
                        <a:t>Details</a:t>
                      </a:r>
                      <a:endParaRPr sz="900" b="1">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ctr" rtl="0">
                        <a:lnSpc>
                          <a:spcPct val="115000"/>
                        </a:lnSpc>
                        <a:spcBef>
                          <a:spcPts val="1200"/>
                        </a:spcBef>
                        <a:spcAft>
                          <a:spcPts val="0"/>
                        </a:spcAft>
                        <a:buNone/>
                      </a:pPr>
                      <a:r>
                        <a:rPr lang="en" sz="900" b="1">
                          <a:solidFill>
                            <a:srgbClr val="222222"/>
                          </a:solidFill>
                          <a:latin typeface="Times New Roman"/>
                          <a:ea typeface="Times New Roman"/>
                          <a:cs typeface="Times New Roman"/>
                          <a:sym typeface="Times New Roman"/>
                        </a:rPr>
                        <a:t>Validation Measure</a:t>
                      </a:r>
                      <a:endParaRPr sz="900" b="1">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ctr" rtl="0">
                        <a:lnSpc>
                          <a:spcPct val="115000"/>
                        </a:lnSpc>
                        <a:spcBef>
                          <a:spcPts val="1200"/>
                        </a:spcBef>
                        <a:spcAft>
                          <a:spcPts val="0"/>
                        </a:spcAft>
                        <a:buNone/>
                      </a:pPr>
                      <a:r>
                        <a:rPr lang="en" sz="900" b="1">
                          <a:solidFill>
                            <a:srgbClr val="222222"/>
                          </a:solidFill>
                          <a:latin typeface="Times New Roman"/>
                          <a:ea typeface="Times New Roman"/>
                          <a:cs typeface="Times New Roman"/>
                          <a:sym typeface="Times New Roman"/>
                        </a:rPr>
                        <a:t>Limitation</a:t>
                      </a:r>
                      <a:endParaRPr sz="900" b="1">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1093000">
                <a:tc>
                  <a:txBody>
                    <a:bodyPr/>
                    <a:lstStyle/>
                    <a:p>
                      <a:pPr marL="0" lvl="0" indent="0" algn="ctr" rtl="0">
                        <a:lnSpc>
                          <a:spcPct val="115000"/>
                        </a:lnSpc>
                        <a:spcBef>
                          <a:spcPts val="1200"/>
                        </a:spcBef>
                        <a:spcAft>
                          <a:spcPts val="0"/>
                        </a:spcAft>
                        <a:buNone/>
                      </a:pPr>
                      <a:r>
                        <a:rPr lang="en" sz="900">
                          <a:solidFill>
                            <a:srgbClr val="222222"/>
                          </a:solidFill>
                          <a:latin typeface="Times New Roman"/>
                          <a:ea typeface="Times New Roman"/>
                          <a:cs typeface="Times New Roman"/>
                          <a:sym typeface="Times New Roman"/>
                        </a:rPr>
                        <a:t>[1]</a:t>
                      </a:r>
                      <a:endParaRPr sz="9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ctr" rtl="0">
                        <a:lnSpc>
                          <a:spcPct val="115000"/>
                        </a:lnSpc>
                        <a:spcBef>
                          <a:spcPts val="1200"/>
                        </a:spcBef>
                        <a:spcAft>
                          <a:spcPts val="0"/>
                        </a:spcAft>
                        <a:buNone/>
                      </a:pPr>
                      <a:r>
                        <a:rPr lang="en" sz="900">
                          <a:solidFill>
                            <a:srgbClr val="222222"/>
                          </a:solidFill>
                          <a:latin typeface="Times New Roman"/>
                          <a:ea typeface="Times New Roman"/>
                          <a:cs typeface="Times New Roman"/>
                          <a:sym typeface="Times New Roman"/>
                        </a:rPr>
                        <a:t>Logistic Regression</a:t>
                      </a:r>
                      <a:endParaRPr sz="9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ctr" rtl="0">
                        <a:lnSpc>
                          <a:spcPct val="115000"/>
                        </a:lnSpc>
                        <a:spcBef>
                          <a:spcPts val="1200"/>
                        </a:spcBef>
                        <a:spcAft>
                          <a:spcPts val="0"/>
                        </a:spcAft>
                        <a:buNone/>
                      </a:pPr>
                      <a:r>
                        <a:rPr lang="en" sz="900">
                          <a:uFill>
                            <a:noFill/>
                          </a:uFill>
                          <a:latin typeface="Times New Roman"/>
                          <a:ea typeface="Times New Roman"/>
                          <a:cs typeface="Times New Roman"/>
                          <a:sym typeface="Times New Roman"/>
                          <a:hlinkClick r:id="rId3"/>
                        </a:rPr>
                        <a:t>A. Genkin</a:t>
                      </a:r>
                      <a:endParaRPr sz="900">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l" rtl="0">
                        <a:lnSpc>
                          <a:spcPct val="115000"/>
                        </a:lnSpc>
                        <a:spcBef>
                          <a:spcPts val="1200"/>
                        </a:spcBef>
                        <a:spcAft>
                          <a:spcPts val="0"/>
                        </a:spcAft>
                        <a:buNone/>
                      </a:pPr>
                      <a:r>
                        <a:rPr lang="en" sz="900">
                          <a:solidFill>
                            <a:srgbClr val="222222"/>
                          </a:solidFill>
                          <a:latin typeface="Times New Roman"/>
                          <a:ea typeface="Times New Roman"/>
                          <a:cs typeface="Times New Roman"/>
                          <a:sym typeface="Times New Roman"/>
                        </a:rPr>
                        <a:t>Logistic regression analysis of high-dimensional data</a:t>
                      </a:r>
                      <a:endParaRPr sz="9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ctr" rtl="0">
                        <a:lnSpc>
                          <a:spcPct val="115000"/>
                        </a:lnSpc>
                        <a:spcBef>
                          <a:spcPts val="1200"/>
                        </a:spcBef>
                        <a:spcAft>
                          <a:spcPts val="0"/>
                        </a:spcAft>
                        <a:buNone/>
                      </a:pPr>
                      <a:r>
                        <a:rPr lang="en" sz="900">
                          <a:solidFill>
                            <a:srgbClr val="222222"/>
                          </a:solidFill>
                          <a:latin typeface="Times New Roman"/>
                          <a:ea typeface="Times New Roman"/>
                          <a:cs typeface="Times New Roman"/>
                          <a:sym typeface="Times New Roman"/>
                        </a:rPr>
                        <a:t>TF-IDF</a:t>
                      </a:r>
                      <a:endParaRPr sz="9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l" rtl="0">
                        <a:lnSpc>
                          <a:spcPct val="115000"/>
                        </a:lnSpc>
                        <a:spcBef>
                          <a:spcPts val="1200"/>
                        </a:spcBef>
                        <a:spcAft>
                          <a:spcPts val="0"/>
                        </a:spcAft>
                        <a:buNone/>
                      </a:pPr>
                      <a:r>
                        <a:rPr lang="en" sz="900">
                          <a:solidFill>
                            <a:srgbClr val="222222"/>
                          </a:solidFill>
                          <a:latin typeface="Times New Roman"/>
                          <a:ea typeface="Times New Roman"/>
                          <a:cs typeface="Times New Roman"/>
                          <a:sym typeface="Times New Roman"/>
                        </a:rPr>
                        <a:t>It is based on Gaussian Priors and Ridge Logistic Regression</a:t>
                      </a:r>
                      <a:endParaRPr sz="9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ctr" rtl="0">
                        <a:lnSpc>
                          <a:spcPct val="115000"/>
                        </a:lnSpc>
                        <a:spcBef>
                          <a:spcPts val="1200"/>
                        </a:spcBef>
                        <a:spcAft>
                          <a:spcPts val="0"/>
                        </a:spcAft>
                        <a:buNone/>
                      </a:pPr>
                      <a:r>
                        <a:rPr lang="en" sz="900">
                          <a:solidFill>
                            <a:srgbClr val="222222"/>
                          </a:solidFill>
                          <a:latin typeface="Times New Roman"/>
                          <a:ea typeface="Times New Roman"/>
                          <a:cs typeface="Times New Roman"/>
                          <a:sym typeface="Times New Roman"/>
                        </a:rPr>
                        <a:t>F1-Macro</a:t>
                      </a:r>
                      <a:endParaRPr sz="9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l" rtl="0">
                        <a:lnSpc>
                          <a:spcPct val="115000"/>
                        </a:lnSpc>
                        <a:spcBef>
                          <a:spcPts val="1200"/>
                        </a:spcBef>
                        <a:spcAft>
                          <a:spcPts val="0"/>
                        </a:spcAft>
                        <a:buNone/>
                      </a:pPr>
                      <a:r>
                        <a:rPr lang="en" sz="900">
                          <a:solidFill>
                            <a:srgbClr val="222222"/>
                          </a:solidFill>
                          <a:latin typeface="Times New Roman"/>
                          <a:ea typeface="Times New Roman"/>
                          <a:cs typeface="Times New Roman"/>
                          <a:sym typeface="Times New Roman"/>
                        </a:rPr>
                        <a:t>Prediction outcomes is based on a set of independent variables</a:t>
                      </a:r>
                      <a:endParaRPr sz="9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241800">
                <a:tc>
                  <a:txBody>
                    <a:bodyPr/>
                    <a:lstStyle/>
                    <a:p>
                      <a:pPr marL="0" lvl="0" indent="0" algn="ctr" rtl="0">
                        <a:lnSpc>
                          <a:spcPct val="115000"/>
                        </a:lnSpc>
                        <a:spcBef>
                          <a:spcPts val="1200"/>
                        </a:spcBef>
                        <a:spcAft>
                          <a:spcPts val="0"/>
                        </a:spcAft>
                        <a:buNone/>
                      </a:pPr>
                      <a:r>
                        <a:rPr lang="en" sz="900">
                          <a:solidFill>
                            <a:srgbClr val="222222"/>
                          </a:solidFill>
                          <a:latin typeface="Times New Roman"/>
                          <a:ea typeface="Times New Roman"/>
                          <a:cs typeface="Times New Roman"/>
                          <a:sym typeface="Times New Roman"/>
                        </a:rPr>
                        <a:t>[2]</a:t>
                      </a:r>
                      <a:endParaRPr sz="9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ctr" rtl="0">
                        <a:lnSpc>
                          <a:spcPct val="115000"/>
                        </a:lnSpc>
                        <a:spcBef>
                          <a:spcPts val="1200"/>
                        </a:spcBef>
                        <a:spcAft>
                          <a:spcPts val="0"/>
                        </a:spcAft>
                        <a:buNone/>
                      </a:pPr>
                      <a:r>
                        <a:rPr lang="en" sz="900">
                          <a:solidFill>
                            <a:srgbClr val="222222"/>
                          </a:solidFill>
                          <a:latin typeface="Times New Roman"/>
                          <a:ea typeface="Times New Roman"/>
                          <a:cs typeface="Times New Roman"/>
                          <a:sym typeface="Times New Roman"/>
                        </a:rPr>
                        <a:t>Naïve Bayes</a:t>
                      </a:r>
                      <a:endParaRPr sz="9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ctr" rtl="0">
                        <a:lnSpc>
                          <a:spcPct val="115000"/>
                        </a:lnSpc>
                        <a:spcBef>
                          <a:spcPts val="1200"/>
                        </a:spcBef>
                        <a:spcAft>
                          <a:spcPts val="0"/>
                        </a:spcAft>
                        <a:buNone/>
                      </a:pPr>
                      <a:r>
                        <a:rPr lang="en" sz="900">
                          <a:latin typeface="Times New Roman"/>
                          <a:ea typeface="Times New Roman"/>
                          <a:cs typeface="Times New Roman"/>
                          <a:sym typeface="Times New Roman"/>
                        </a:rPr>
                        <a:t>Kim, S.B.</a:t>
                      </a:r>
                      <a:endParaRPr sz="900">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l" rtl="0">
                        <a:lnSpc>
                          <a:spcPct val="115000"/>
                        </a:lnSpc>
                        <a:spcBef>
                          <a:spcPts val="1200"/>
                        </a:spcBef>
                        <a:spcAft>
                          <a:spcPts val="0"/>
                        </a:spcAft>
                        <a:buNone/>
                      </a:pPr>
                      <a:r>
                        <a:rPr lang="en" sz="900">
                          <a:solidFill>
                            <a:srgbClr val="222222"/>
                          </a:solidFill>
                          <a:latin typeface="Times New Roman"/>
                          <a:ea typeface="Times New Roman"/>
                          <a:cs typeface="Times New Roman"/>
                          <a:sym typeface="Times New Roman"/>
                        </a:rPr>
                        <a:t>Multivariate poisson model for text Classification</a:t>
                      </a:r>
                      <a:endParaRPr sz="9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ctr" rtl="0">
                        <a:lnSpc>
                          <a:spcPct val="115000"/>
                        </a:lnSpc>
                        <a:spcBef>
                          <a:spcPts val="1200"/>
                        </a:spcBef>
                        <a:spcAft>
                          <a:spcPts val="0"/>
                        </a:spcAft>
                        <a:buNone/>
                      </a:pPr>
                      <a:r>
                        <a:rPr lang="en" sz="900">
                          <a:solidFill>
                            <a:srgbClr val="222222"/>
                          </a:solidFill>
                          <a:latin typeface="Times New Roman"/>
                          <a:ea typeface="Times New Roman"/>
                          <a:cs typeface="Times New Roman"/>
                          <a:sym typeface="Times New Roman"/>
                        </a:rPr>
                        <a:t>Weights words</a:t>
                      </a:r>
                      <a:endParaRPr sz="9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l" rtl="0">
                        <a:lnSpc>
                          <a:spcPct val="115000"/>
                        </a:lnSpc>
                        <a:spcBef>
                          <a:spcPts val="1200"/>
                        </a:spcBef>
                        <a:spcAft>
                          <a:spcPts val="0"/>
                        </a:spcAft>
                        <a:buNone/>
                      </a:pPr>
                      <a:r>
                        <a:rPr lang="en" sz="900">
                          <a:solidFill>
                            <a:srgbClr val="222222"/>
                          </a:solidFill>
                          <a:latin typeface="Times New Roman"/>
                          <a:ea typeface="Times New Roman"/>
                          <a:cs typeface="Times New Roman"/>
                          <a:sym typeface="Times New Roman"/>
                        </a:rPr>
                        <a:t>Per-document term frequency normalization to estimate the Poisson parameter</a:t>
                      </a:r>
                      <a:endParaRPr sz="9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ctr" rtl="0">
                        <a:lnSpc>
                          <a:spcPct val="115000"/>
                        </a:lnSpc>
                        <a:spcBef>
                          <a:spcPts val="1200"/>
                        </a:spcBef>
                        <a:spcAft>
                          <a:spcPts val="0"/>
                        </a:spcAft>
                        <a:buNone/>
                      </a:pPr>
                      <a:r>
                        <a:rPr lang="en" sz="900">
                          <a:solidFill>
                            <a:srgbClr val="222222"/>
                          </a:solidFill>
                          <a:latin typeface="Times New Roman"/>
                          <a:ea typeface="Times New Roman"/>
                          <a:cs typeface="Times New Roman"/>
                          <a:sym typeface="Times New Roman"/>
                        </a:rPr>
                        <a:t>F1-Macro</a:t>
                      </a:r>
                      <a:endParaRPr sz="9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l" rtl="0">
                        <a:lnSpc>
                          <a:spcPct val="115000"/>
                        </a:lnSpc>
                        <a:spcBef>
                          <a:spcPts val="1200"/>
                        </a:spcBef>
                        <a:spcAft>
                          <a:spcPts val="0"/>
                        </a:spcAft>
                        <a:buNone/>
                      </a:pPr>
                      <a:r>
                        <a:rPr lang="en" sz="900">
                          <a:solidFill>
                            <a:srgbClr val="222222"/>
                          </a:solidFill>
                          <a:latin typeface="Times New Roman"/>
                          <a:ea typeface="Times New Roman"/>
                          <a:cs typeface="Times New Roman"/>
                          <a:sym typeface="Times New Roman"/>
                        </a:rPr>
                        <a:t>This method makes a strong assumption about the shape of the data distribution</a:t>
                      </a:r>
                      <a:endParaRPr sz="9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1424725">
                <a:tc>
                  <a:txBody>
                    <a:bodyPr/>
                    <a:lstStyle/>
                    <a:p>
                      <a:pPr marL="0" lvl="0" indent="0" algn="ctr" rtl="0">
                        <a:lnSpc>
                          <a:spcPct val="115000"/>
                        </a:lnSpc>
                        <a:spcBef>
                          <a:spcPts val="1200"/>
                        </a:spcBef>
                        <a:spcAft>
                          <a:spcPts val="0"/>
                        </a:spcAft>
                        <a:buNone/>
                      </a:pPr>
                      <a:r>
                        <a:rPr lang="en" sz="900">
                          <a:solidFill>
                            <a:srgbClr val="222222"/>
                          </a:solidFill>
                          <a:latin typeface="Times New Roman"/>
                          <a:ea typeface="Times New Roman"/>
                          <a:cs typeface="Times New Roman"/>
                          <a:sym typeface="Times New Roman"/>
                        </a:rPr>
                        <a:t>[3]</a:t>
                      </a:r>
                      <a:endParaRPr sz="9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ctr" rtl="0">
                        <a:lnSpc>
                          <a:spcPct val="115000"/>
                        </a:lnSpc>
                        <a:spcBef>
                          <a:spcPts val="1200"/>
                        </a:spcBef>
                        <a:spcAft>
                          <a:spcPts val="0"/>
                        </a:spcAft>
                        <a:buNone/>
                      </a:pPr>
                      <a:r>
                        <a:rPr lang="en" sz="900">
                          <a:solidFill>
                            <a:srgbClr val="222222"/>
                          </a:solidFill>
                          <a:latin typeface="Times New Roman"/>
                          <a:ea typeface="Times New Roman"/>
                          <a:cs typeface="Times New Roman"/>
                          <a:sym typeface="Times New Roman"/>
                        </a:rPr>
                        <a:t>SVM and KNN</a:t>
                      </a:r>
                      <a:endParaRPr sz="9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ctr" rtl="0">
                        <a:lnSpc>
                          <a:spcPct val="115000"/>
                        </a:lnSpc>
                        <a:spcBef>
                          <a:spcPts val="1200"/>
                        </a:spcBef>
                        <a:spcAft>
                          <a:spcPts val="0"/>
                        </a:spcAft>
                        <a:buNone/>
                      </a:pPr>
                      <a:r>
                        <a:rPr lang="en" sz="900">
                          <a:uFill>
                            <a:noFill/>
                          </a:uFill>
                          <a:latin typeface="Times New Roman"/>
                          <a:ea typeface="Times New Roman"/>
                          <a:cs typeface="Times New Roman"/>
                          <a:sym typeface="Times New Roman"/>
                          <a:hlinkClick r:id="rId4"/>
                        </a:rPr>
                        <a:t>K. Chen.</a:t>
                      </a:r>
                      <a:endParaRPr sz="900">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l" rtl="0">
                        <a:lnSpc>
                          <a:spcPct val="115000"/>
                        </a:lnSpc>
                        <a:spcBef>
                          <a:spcPts val="1200"/>
                        </a:spcBef>
                        <a:spcAft>
                          <a:spcPts val="0"/>
                        </a:spcAft>
                        <a:buNone/>
                      </a:pPr>
                      <a:r>
                        <a:rPr lang="en" sz="900">
                          <a:solidFill>
                            <a:srgbClr val="222222"/>
                          </a:solidFill>
                          <a:latin typeface="Times New Roman"/>
                          <a:ea typeface="Times New Roman"/>
                          <a:cs typeface="Times New Roman"/>
                          <a:sym typeface="Times New Roman"/>
                        </a:rPr>
                        <a:t>Introduced TFIGM (term frequency &amp; inverse gravity moment)</a:t>
                      </a:r>
                      <a:endParaRPr sz="9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ctr" rtl="0">
                        <a:lnSpc>
                          <a:spcPct val="115000"/>
                        </a:lnSpc>
                        <a:spcBef>
                          <a:spcPts val="1200"/>
                        </a:spcBef>
                        <a:spcAft>
                          <a:spcPts val="0"/>
                        </a:spcAft>
                        <a:buNone/>
                      </a:pPr>
                      <a:r>
                        <a:rPr lang="en" sz="900">
                          <a:solidFill>
                            <a:srgbClr val="222222"/>
                          </a:solidFill>
                          <a:latin typeface="Times New Roman"/>
                          <a:ea typeface="Times New Roman"/>
                          <a:cs typeface="Times New Roman"/>
                          <a:sym typeface="Times New Roman"/>
                        </a:rPr>
                        <a:t>TF-IDF and TFIGM</a:t>
                      </a:r>
                      <a:endParaRPr sz="9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l" rtl="0">
                        <a:lnSpc>
                          <a:spcPct val="115000"/>
                        </a:lnSpc>
                        <a:spcBef>
                          <a:spcPts val="1200"/>
                        </a:spcBef>
                        <a:spcAft>
                          <a:spcPts val="0"/>
                        </a:spcAft>
                        <a:buNone/>
                      </a:pPr>
                      <a:r>
                        <a:rPr lang="en" sz="900">
                          <a:solidFill>
                            <a:srgbClr val="222222"/>
                          </a:solidFill>
                          <a:latin typeface="Times New Roman"/>
                          <a:ea typeface="Times New Roman"/>
                          <a:cs typeface="Times New Roman"/>
                          <a:sym typeface="Times New Roman"/>
                        </a:rPr>
                        <a:t>Incorporates a statistical model to precisely measure the class distinguishing power of a term</a:t>
                      </a:r>
                      <a:endParaRPr sz="9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ctr" rtl="0">
                        <a:lnSpc>
                          <a:spcPct val="115000"/>
                        </a:lnSpc>
                        <a:spcBef>
                          <a:spcPts val="1200"/>
                        </a:spcBef>
                        <a:spcAft>
                          <a:spcPts val="0"/>
                        </a:spcAft>
                        <a:buNone/>
                      </a:pPr>
                      <a:r>
                        <a:rPr lang="en" sz="900">
                          <a:solidFill>
                            <a:srgbClr val="222222"/>
                          </a:solidFill>
                          <a:latin typeface="Times New Roman"/>
                          <a:ea typeface="Times New Roman"/>
                          <a:cs typeface="Times New Roman"/>
                          <a:sym typeface="Times New Roman"/>
                        </a:rPr>
                        <a:t>F1-Macro</a:t>
                      </a:r>
                      <a:endParaRPr sz="9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l" rtl="0">
                        <a:lnSpc>
                          <a:spcPct val="115000"/>
                        </a:lnSpc>
                        <a:spcBef>
                          <a:spcPts val="1200"/>
                        </a:spcBef>
                        <a:spcAft>
                          <a:spcPts val="0"/>
                        </a:spcAft>
                        <a:buNone/>
                      </a:pPr>
                      <a:r>
                        <a:rPr lang="en" sz="900">
                          <a:solidFill>
                            <a:srgbClr val="222222"/>
                          </a:solidFill>
                          <a:latin typeface="Times New Roman"/>
                          <a:ea typeface="Times New Roman"/>
                          <a:cs typeface="Times New Roman"/>
                          <a:sym typeface="Times New Roman"/>
                        </a:rPr>
                        <a:t>Fails to capture polysemy and also still semantic and sentatics is not solved</a:t>
                      </a:r>
                      <a:endParaRPr sz="9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bl>
          </a:graphicData>
        </a:graphic>
      </p:graphicFrame>
      <p:pic>
        <p:nvPicPr>
          <p:cNvPr id="365" name="Google Shape;365;p51"/>
          <p:cNvPicPr preferRelativeResize="0"/>
          <p:nvPr/>
        </p:nvPicPr>
        <p:blipFill>
          <a:blip r:embed="rId5">
            <a:alphaModFix/>
          </a:blip>
          <a:stretch>
            <a:fillRect/>
          </a:stretch>
        </p:blipFill>
        <p:spPr>
          <a:xfrm>
            <a:off x="173088" y="2565625"/>
            <a:ext cx="1509025" cy="1509025"/>
          </a:xfrm>
          <a:prstGeom prst="rect">
            <a:avLst/>
          </a:prstGeom>
          <a:noFill/>
          <a:ln>
            <a:noFill/>
          </a:ln>
        </p:spPr>
      </p:pic>
      <p:sp>
        <p:nvSpPr>
          <p:cNvPr id="366" name="Google Shape;366;p51"/>
          <p:cNvSpPr txBox="1">
            <a:spLocks noGrp="1"/>
          </p:cNvSpPr>
          <p:nvPr>
            <p:ph type="title" idx="4294967295"/>
          </p:nvPr>
        </p:nvSpPr>
        <p:spPr>
          <a:xfrm rot="-5400000">
            <a:off x="-832662" y="1593775"/>
            <a:ext cx="3520500" cy="663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1"/>
                </a:solidFill>
              </a:rPr>
              <a:t>Literature Survey</a:t>
            </a:r>
            <a:endParaRPr>
              <a:solidFill>
                <a:schemeClr val="lt1"/>
              </a:solidFill>
            </a:endParaRPr>
          </a:p>
        </p:txBody>
      </p:sp>
      <p:sp>
        <p:nvSpPr>
          <p:cNvPr id="367" name="Google Shape;367;p51"/>
          <p:cNvSpPr txBox="1"/>
          <p:nvPr/>
        </p:nvSpPr>
        <p:spPr>
          <a:xfrm>
            <a:off x="53700" y="4561500"/>
            <a:ext cx="9090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lt1"/>
                </a:solidFill>
              </a:rPr>
              <a:t>[1] Genkin, Alexander, David D. Lewis, and David Madigan. "Large-scale Bayesian logistic regression for text categorization." technometrics 49.3 (2007): 291-304.</a:t>
            </a:r>
            <a:endParaRPr sz="900">
              <a:solidFill>
                <a:schemeClr val="lt1"/>
              </a:solidFill>
            </a:endParaRPr>
          </a:p>
          <a:p>
            <a:pPr marL="0" lvl="0" indent="0" algn="l" rtl="0">
              <a:spcBef>
                <a:spcPts val="0"/>
              </a:spcBef>
              <a:spcAft>
                <a:spcPts val="0"/>
              </a:spcAft>
              <a:buNone/>
            </a:pPr>
            <a:r>
              <a:rPr lang="en" sz="900">
                <a:solidFill>
                  <a:schemeClr val="lt1"/>
                </a:solidFill>
              </a:rPr>
              <a:t>[2] Kim, Sang-Bum, et al. "Some effective techniques for naive bayes text classification." IEEE transactions on knowledge and data engineering 18.11 (2006): 1457-1466.</a:t>
            </a:r>
            <a:endParaRPr sz="900">
              <a:solidFill>
                <a:schemeClr val="lt1"/>
              </a:solidFill>
            </a:endParaRPr>
          </a:p>
          <a:p>
            <a:pPr marL="0" lvl="0" indent="0" algn="l" rtl="0">
              <a:spcBef>
                <a:spcPts val="0"/>
              </a:spcBef>
              <a:spcAft>
                <a:spcPts val="0"/>
              </a:spcAft>
              <a:buNone/>
            </a:pPr>
            <a:r>
              <a:rPr lang="en" sz="900">
                <a:solidFill>
                  <a:schemeClr val="lt1"/>
                </a:solidFill>
              </a:rPr>
              <a:t>[3] Chen, Kewen, et al. "Turning from TF-IDF to TF-IGM for term weighting in text classification." Expert Systems with Applications 66 (2016): 245-260.</a:t>
            </a:r>
            <a:endParaRPr sz="90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med">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5"/>
          <p:cNvPicPr preferRelativeResize="0"/>
          <p:nvPr/>
        </p:nvPicPr>
        <p:blipFill rotWithShape="1">
          <a:blip r:embed="rId3">
            <a:alphaModFix/>
          </a:blip>
          <a:srcRect t="17017" b="17023"/>
          <a:stretch/>
        </p:blipFill>
        <p:spPr>
          <a:xfrm>
            <a:off x="4215950" y="0"/>
            <a:ext cx="6096349" cy="5143501"/>
          </a:xfrm>
          <a:prstGeom prst="rect">
            <a:avLst/>
          </a:prstGeom>
          <a:noFill/>
          <a:ln>
            <a:noFill/>
          </a:ln>
        </p:spPr>
      </p:pic>
      <p:sp>
        <p:nvSpPr>
          <p:cNvPr id="173" name="Google Shape;173;p25"/>
          <p:cNvSpPr txBox="1">
            <a:spLocks noGrp="1"/>
          </p:cNvSpPr>
          <p:nvPr>
            <p:ph type="title"/>
          </p:nvPr>
        </p:nvSpPr>
        <p:spPr>
          <a:xfrm>
            <a:off x="758475" y="341625"/>
            <a:ext cx="2683200" cy="1042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Need Analysis</a:t>
            </a:r>
            <a:endParaRPr/>
          </a:p>
        </p:txBody>
      </p:sp>
      <p:pic>
        <p:nvPicPr>
          <p:cNvPr id="174" name="Google Shape;174;p25"/>
          <p:cNvPicPr preferRelativeResize="0"/>
          <p:nvPr/>
        </p:nvPicPr>
        <p:blipFill>
          <a:blip r:embed="rId4">
            <a:alphaModFix/>
          </a:blip>
          <a:stretch>
            <a:fillRect/>
          </a:stretch>
        </p:blipFill>
        <p:spPr>
          <a:xfrm>
            <a:off x="2331708" y="2162000"/>
            <a:ext cx="1856199" cy="1700651"/>
          </a:xfrm>
          <a:prstGeom prst="rect">
            <a:avLst/>
          </a:prstGeom>
          <a:noFill/>
          <a:ln>
            <a:noFill/>
          </a:ln>
        </p:spPr>
      </p:pic>
      <p:pic>
        <p:nvPicPr>
          <p:cNvPr id="175" name="Google Shape;175;p25"/>
          <p:cNvPicPr preferRelativeResize="0"/>
          <p:nvPr/>
        </p:nvPicPr>
        <p:blipFill>
          <a:blip r:embed="rId4">
            <a:alphaModFix/>
          </a:blip>
          <a:stretch>
            <a:fillRect/>
          </a:stretch>
        </p:blipFill>
        <p:spPr>
          <a:xfrm>
            <a:off x="4536451" y="2162000"/>
            <a:ext cx="1856199" cy="1700651"/>
          </a:xfrm>
          <a:prstGeom prst="rect">
            <a:avLst/>
          </a:prstGeom>
          <a:noFill/>
          <a:ln>
            <a:noFill/>
          </a:ln>
        </p:spPr>
      </p:pic>
      <p:pic>
        <p:nvPicPr>
          <p:cNvPr id="176" name="Google Shape;176;p25"/>
          <p:cNvPicPr preferRelativeResize="0"/>
          <p:nvPr/>
        </p:nvPicPr>
        <p:blipFill>
          <a:blip r:embed="rId5">
            <a:alphaModFix/>
          </a:blip>
          <a:stretch>
            <a:fillRect/>
          </a:stretch>
        </p:blipFill>
        <p:spPr>
          <a:xfrm>
            <a:off x="2331701" y="2085959"/>
            <a:ext cx="416500" cy="423630"/>
          </a:xfrm>
          <a:prstGeom prst="rect">
            <a:avLst/>
          </a:prstGeom>
          <a:noFill/>
          <a:ln>
            <a:noFill/>
          </a:ln>
        </p:spPr>
      </p:pic>
      <p:pic>
        <p:nvPicPr>
          <p:cNvPr id="177" name="Google Shape;177;p25"/>
          <p:cNvPicPr preferRelativeResize="0"/>
          <p:nvPr/>
        </p:nvPicPr>
        <p:blipFill>
          <a:blip r:embed="rId6">
            <a:alphaModFix/>
          </a:blip>
          <a:stretch>
            <a:fillRect/>
          </a:stretch>
        </p:blipFill>
        <p:spPr>
          <a:xfrm>
            <a:off x="4536449" y="2034553"/>
            <a:ext cx="416500" cy="423586"/>
          </a:xfrm>
          <a:prstGeom prst="rect">
            <a:avLst/>
          </a:prstGeom>
          <a:noFill/>
          <a:ln>
            <a:noFill/>
          </a:ln>
        </p:spPr>
      </p:pic>
      <p:sp>
        <p:nvSpPr>
          <p:cNvPr id="178" name="Google Shape;178;p25"/>
          <p:cNvSpPr txBox="1"/>
          <p:nvPr/>
        </p:nvSpPr>
        <p:spPr>
          <a:xfrm>
            <a:off x="2107900" y="3210075"/>
            <a:ext cx="1983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b="1">
              <a:solidFill>
                <a:srgbClr val="FFFFFF"/>
              </a:solidFill>
              <a:latin typeface="Lato"/>
              <a:ea typeface="Lato"/>
              <a:cs typeface="Lato"/>
              <a:sym typeface="Lato"/>
            </a:endParaRPr>
          </a:p>
        </p:txBody>
      </p:sp>
      <p:sp>
        <p:nvSpPr>
          <p:cNvPr id="179" name="Google Shape;179;p25"/>
          <p:cNvSpPr txBox="1"/>
          <p:nvPr/>
        </p:nvSpPr>
        <p:spPr>
          <a:xfrm>
            <a:off x="2245700" y="2763200"/>
            <a:ext cx="2014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FFFFFF"/>
                </a:solidFill>
                <a:latin typeface="Lato"/>
                <a:ea typeface="Lato"/>
                <a:cs typeface="Lato"/>
                <a:sym typeface="Lato"/>
              </a:rPr>
              <a:t> Time Consuming</a:t>
            </a:r>
            <a:endParaRPr sz="1800" b="1">
              <a:solidFill>
                <a:srgbClr val="FFFFFF"/>
              </a:solidFill>
              <a:latin typeface="Lato"/>
              <a:ea typeface="Lato"/>
              <a:cs typeface="Lato"/>
              <a:sym typeface="Lato"/>
            </a:endParaRPr>
          </a:p>
        </p:txBody>
      </p:sp>
      <p:sp>
        <p:nvSpPr>
          <p:cNvPr id="180" name="Google Shape;180;p25"/>
          <p:cNvSpPr txBox="1"/>
          <p:nvPr/>
        </p:nvSpPr>
        <p:spPr>
          <a:xfrm>
            <a:off x="4631850" y="2732450"/>
            <a:ext cx="1638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FFFFFF"/>
                </a:solidFill>
                <a:latin typeface="Lato"/>
                <a:ea typeface="Lato"/>
                <a:cs typeface="Lato"/>
                <a:sym typeface="Lato"/>
              </a:rPr>
              <a:t>Error Prone</a:t>
            </a:r>
            <a:endParaRPr sz="1800" b="1">
              <a:solidFill>
                <a:srgbClr val="FFFFFF"/>
              </a:solidFill>
              <a:latin typeface="Lato"/>
              <a:ea typeface="Lato"/>
              <a:cs typeface="Lato"/>
              <a:sym typeface="Lato"/>
            </a:endParaRPr>
          </a:p>
        </p:txBody>
      </p:sp>
      <p:pic>
        <p:nvPicPr>
          <p:cNvPr id="181" name="Google Shape;181;p25"/>
          <p:cNvPicPr preferRelativeResize="0"/>
          <p:nvPr/>
        </p:nvPicPr>
        <p:blipFill>
          <a:blip r:embed="rId7">
            <a:alphaModFix/>
          </a:blip>
          <a:stretch>
            <a:fillRect/>
          </a:stretch>
        </p:blipFill>
        <p:spPr>
          <a:xfrm>
            <a:off x="35100" y="285825"/>
            <a:ext cx="1042500" cy="1042500"/>
          </a:xfrm>
          <a:prstGeom prst="rect">
            <a:avLst/>
          </a:prstGeom>
          <a:noFill/>
          <a:ln>
            <a:noFill/>
          </a:ln>
        </p:spPr>
      </p:pic>
      <p:pic>
        <p:nvPicPr>
          <p:cNvPr id="182" name="Google Shape;182;p25"/>
          <p:cNvPicPr preferRelativeResize="0"/>
          <p:nvPr/>
        </p:nvPicPr>
        <p:blipFill>
          <a:blip r:embed="rId8">
            <a:alphaModFix/>
          </a:blip>
          <a:stretch>
            <a:fillRect/>
          </a:stretch>
        </p:blipFill>
        <p:spPr>
          <a:xfrm>
            <a:off x="867052" y="1328325"/>
            <a:ext cx="2224725" cy="57150"/>
          </a:xfrm>
          <a:prstGeom prst="rect">
            <a:avLst/>
          </a:prstGeom>
          <a:noFill/>
          <a:ln>
            <a:noFill/>
          </a:ln>
        </p:spPr>
      </p:pic>
      <p:pic>
        <p:nvPicPr>
          <p:cNvPr id="183" name="Google Shape;183;p25"/>
          <p:cNvPicPr preferRelativeResize="0"/>
          <p:nvPr/>
        </p:nvPicPr>
        <p:blipFill>
          <a:blip r:embed="rId9">
            <a:alphaModFix/>
          </a:blip>
          <a:stretch>
            <a:fillRect/>
          </a:stretch>
        </p:blipFill>
        <p:spPr>
          <a:xfrm flipH="1">
            <a:off x="3140438" y="1293225"/>
            <a:ext cx="319175" cy="127350"/>
          </a:xfrm>
          <a:prstGeom prst="rect">
            <a:avLst/>
          </a:prstGeom>
          <a:noFill/>
          <a:ln>
            <a:noFill/>
          </a:ln>
        </p:spPr>
      </p:pic>
      <p:pic>
        <p:nvPicPr>
          <p:cNvPr id="184" name="Google Shape;184;p25"/>
          <p:cNvPicPr preferRelativeResize="0"/>
          <p:nvPr/>
        </p:nvPicPr>
        <p:blipFill>
          <a:blip r:embed="rId4">
            <a:alphaModFix/>
          </a:blip>
          <a:stretch>
            <a:fillRect/>
          </a:stretch>
        </p:blipFill>
        <p:spPr>
          <a:xfrm>
            <a:off x="126958" y="2162000"/>
            <a:ext cx="1856199" cy="1700651"/>
          </a:xfrm>
          <a:prstGeom prst="rect">
            <a:avLst/>
          </a:prstGeom>
          <a:noFill/>
          <a:ln>
            <a:noFill/>
          </a:ln>
        </p:spPr>
      </p:pic>
      <p:sp>
        <p:nvSpPr>
          <p:cNvPr id="185" name="Google Shape;185;p25"/>
          <p:cNvSpPr txBox="1"/>
          <p:nvPr/>
        </p:nvSpPr>
        <p:spPr>
          <a:xfrm>
            <a:off x="126950" y="2763200"/>
            <a:ext cx="2224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FFFFFF"/>
                </a:solidFill>
                <a:latin typeface="Lato"/>
                <a:ea typeface="Lato"/>
                <a:cs typeface="Lato"/>
                <a:sym typeface="Lato"/>
              </a:rPr>
              <a:t>Manual Process</a:t>
            </a:r>
            <a:endParaRPr sz="1800" b="1">
              <a:solidFill>
                <a:srgbClr val="FFFFFF"/>
              </a:solidFill>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pic>
        <p:nvPicPr>
          <p:cNvPr id="186" name="Google Shape;186;p25"/>
          <p:cNvPicPr preferRelativeResize="0"/>
          <p:nvPr/>
        </p:nvPicPr>
        <p:blipFill>
          <a:blip r:embed="rId10">
            <a:alphaModFix/>
          </a:blip>
          <a:stretch>
            <a:fillRect/>
          </a:stretch>
        </p:blipFill>
        <p:spPr>
          <a:xfrm>
            <a:off x="126950" y="2034539"/>
            <a:ext cx="416500" cy="4236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174"/>
                                        </p:tgtEl>
                                        <p:attrNameLst>
                                          <p:attrName>style.visibility</p:attrName>
                                        </p:attrNameLst>
                                      </p:cBhvr>
                                      <p:to>
                                        <p:strVal val="visible"/>
                                      </p:to>
                                    </p:set>
                                    <p:anim calcmode="lin" valueType="num">
                                      <p:cBhvr additive="base">
                                        <p:cTn id="10" dur="1000"/>
                                        <p:tgtEl>
                                          <p:spTgt spid="174"/>
                                        </p:tgtEl>
                                        <p:attrNameLst>
                                          <p:attrName>ppt_y</p:attrName>
                                        </p:attrNameLst>
                                      </p:cBhvr>
                                      <p:tavLst>
                                        <p:tav tm="0">
                                          <p:val>
                                            <p:strVal val="#ppt_y-1"/>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175"/>
                                        </p:tgtEl>
                                        <p:attrNameLst>
                                          <p:attrName>style.visibility</p:attrName>
                                        </p:attrNameLst>
                                      </p:cBhvr>
                                      <p:to>
                                        <p:strVal val="visible"/>
                                      </p:to>
                                    </p:set>
                                    <p:anim calcmode="lin" valueType="num">
                                      <p:cBhvr additive="base">
                                        <p:cTn id="13" dur="1000"/>
                                        <p:tgtEl>
                                          <p:spTgt spid="17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Shape 371"/>
        <p:cNvGrpSpPr/>
        <p:nvPr/>
      </p:nvGrpSpPr>
      <p:grpSpPr>
        <a:xfrm>
          <a:off x="0" y="0"/>
          <a:ext cx="0" cy="0"/>
          <a:chOff x="0" y="0"/>
          <a:chExt cx="0" cy="0"/>
        </a:xfrm>
      </p:grpSpPr>
      <p:pic>
        <p:nvPicPr>
          <p:cNvPr id="372" name="Google Shape;372;p52"/>
          <p:cNvPicPr preferRelativeResize="0"/>
          <p:nvPr/>
        </p:nvPicPr>
        <p:blipFill>
          <a:blip r:embed="rId3">
            <a:alphaModFix/>
          </a:blip>
          <a:stretch>
            <a:fillRect/>
          </a:stretch>
        </p:blipFill>
        <p:spPr>
          <a:xfrm>
            <a:off x="7648075" y="3446000"/>
            <a:ext cx="1495925" cy="1697499"/>
          </a:xfrm>
          <a:prstGeom prst="rect">
            <a:avLst/>
          </a:prstGeom>
          <a:noFill/>
          <a:ln>
            <a:noFill/>
          </a:ln>
        </p:spPr>
      </p:pic>
      <p:pic>
        <p:nvPicPr>
          <p:cNvPr id="373" name="Google Shape;373;p52"/>
          <p:cNvPicPr preferRelativeResize="0"/>
          <p:nvPr/>
        </p:nvPicPr>
        <p:blipFill>
          <a:blip r:embed="rId4">
            <a:alphaModFix/>
          </a:blip>
          <a:stretch>
            <a:fillRect/>
          </a:stretch>
        </p:blipFill>
        <p:spPr>
          <a:xfrm>
            <a:off x="6706975" y="0"/>
            <a:ext cx="1495924" cy="1353901"/>
          </a:xfrm>
          <a:prstGeom prst="rect">
            <a:avLst/>
          </a:prstGeom>
          <a:noFill/>
          <a:ln>
            <a:noFill/>
          </a:ln>
        </p:spPr>
      </p:pic>
      <p:graphicFrame>
        <p:nvGraphicFramePr>
          <p:cNvPr id="374" name="Google Shape;374;p52"/>
          <p:cNvGraphicFramePr/>
          <p:nvPr/>
        </p:nvGraphicFramePr>
        <p:xfrm>
          <a:off x="2015225" y="286950"/>
          <a:ext cx="3000000" cy="3000000"/>
        </p:xfrm>
        <a:graphic>
          <a:graphicData uri="http://schemas.openxmlformats.org/drawingml/2006/table">
            <a:tbl>
              <a:tblPr>
                <a:noFill/>
                <a:tableStyleId>{F7B65174-BE87-451A-9E5D-810FCD309E2A}</a:tableStyleId>
              </a:tblPr>
              <a:tblGrid>
                <a:gridCol w="495300">
                  <a:extLst>
                    <a:ext uri="{9D8B030D-6E8A-4147-A177-3AD203B41FA5}">
                      <a16:colId xmlns:a16="http://schemas.microsoft.com/office/drawing/2014/main" val="20000"/>
                    </a:ext>
                  </a:extLst>
                </a:gridCol>
                <a:gridCol w="819150">
                  <a:extLst>
                    <a:ext uri="{9D8B030D-6E8A-4147-A177-3AD203B41FA5}">
                      <a16:colId xmlns:a16="http://schemas.microsoft.com/office/drawing/2014/main" val="20001"/>
                    </a:ext>
                  </a:extLst>
                </a:gridCol>
                <a:gridCol w="522675">
                  <a:extLst>
                    <a:ext uri="{9D8B030D-6E8A-4147-A177-3AD203B41FA5}">
                      <a16:colId xmlns:a16="http://schemas.microsoft.com/office/drawing/2014/main" val="20002"/>
                    </a:ext>
                  </a:extLst>
                </a:gridCol>
                <a:gridCol w="1163600">
                  <a:extLst>
                    <a:ext uri="{9D8B030D-6E8A-4147-A177-3AD203B41FA5}">
                      <a16:colId xmlns:a16="http://schemas.microsoft.com/office/drawing/2014/main" val="20003"/>
                    </a:ext>
                  </a:extLst>
                </a:gridCol>
                <a:gridCol w="810825">
                  <a:extLst>
                    <a:ext uri="{9D8B030D-6E8A-4147-A177-3AD203B41FA5}">
                      <a16:colId xmlns:a16="http://schemas.microsoft.com/office/drawing/2014/main" val="20004"/>
                    </a:ext>
                  </a:extLst>
                </a:gridCol>
                <a:gridCol w="1025100">
                  <a:extLst>
                    <a:ext uri="{9D8B030D-6E8A-4147-A177-3AD203B41FA5}">
                      <a16:colId xmlns:a16="http://schemas.microsoft.com/office/drawing/2014/main" val="20005"/>
                    </a:ext>
                  </a:extLst>
                </a:gridCol>
                <a:gridCol w="796200">
                  <a:extLst>
                    <a:ext uri="{9D8B030D-6E8A-4147-A177-3AD203B41FA5}">
                      <a16:colId xmlns:a16="http://schemas.microsoft.com/office/drawing/2014/main" val="20006"/>
                    </a:ext>
                  </a:extLst>
                </a:gridCol>
                <a:gridCol w="1301350">
                  <a:extLst>
                    <a:ext uri="{9D8B030D-6E8A-4147-A177-3AD203B41FA5}">
                      <a16:colId xmlns:a16="http://schemas.microsoft.com/office/drawing/2014/main" val="20007"/>
                    </a:ext>
                  </a:extLst>
                </a:gridCol>
              </a:tblGrid>
              <a:tr h="1951850">
                <a:tc>
                  <a:txBody>
                    <a:bodyPr/>
                    <a:lstStyle/>
                    <a:p>
                      <a:pPr marL="0" lvl="0" indent="0" algn="ctr" rtl="0">
                        <a:lnSpc>
                          <a:spcPct val="115000"/>
                        </a:lnSpc>
                        <a:spcBef>
                          <a:spcPts val="1200"/>
                        </a:spcBef>
                        <a:spcAft>
                          <a:spcPts val="0"/>
                        </a:spcAft>
                        <a:buNone/>
                      </a:pPr>
                      <a:r>
                        <a:rPr lang="en" sz="1100">
                          <a:solidFill>
                            <a:srgbClr val="222222"/>
                          </a:solidFill>
                          <a:latin typeface="Times New Roman"/>
                          <a:ea typeface="Times New Roman"/>
                          <a:cs typeface="Times New Roman"/>
                          <a:sym typeface="Times New Roman"/>
                        </a:rPr>
                        <a:t>[4]</a:t>
                      </a:r>
                      <a:endParaRPr sz="11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ctr" rtl="0">
                        <a:lnSpc>
                          <a:spcPct val="115000"/>
                        </a:lnSpc>
                        <a:spcBef>
                          <a:spcPts val="1200"/>
                        </a:spcBef>
                        <a:spcAft>
                          <a:spcPts val="0"/>
                        </a:spcAft>
                        <a:buNone/>
                      </a:pPr>
                      <a:r>
                        <a:rPr lang="en" sz="1100">
                          <a:solidFill>
                            <a:srgbClr val="222222"/>
                          </a:solidFill>
                          <a:latin typeface="Times New Roman"/>
                          <a:ea typeface="Times New Roman"/>
                          <a:cs typeface="Times New Roman"/>
                          <a:sym typeface="Times New Roman"/>
                        </a:rPr>
                        <a:t>Conditional Random Field (CRF)</a:t>
                      </a:r>
                      <a:endParaRPr sz="11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ctr" rtl="0">
                        <a:lnSpc>
                          <a:spcPct val="115000"/>
                        </a:lnSpc>
                        <a:spcBef>
                          <a:spcPts val="1200"/>
                        </a:spcBef>
                        <a:spcAft>
                          <a:spcPts val="0"/>
                        </a:spcAft>
                        <a:buNone/>
                      </a:pPr>
                      <a:r>
                        <a:rPr lang="en" sz="1300">
                          <a:uFill>
                            <a:noFill/>
                          </a:uFill>
                          <a:latin typeface="Times New Roman"/>
                          <a:ea typeface="Times New Roman"/>
                          <a:cs typeface="Times New Roman"/>
                          <a:sym typeface="Times New Roman"/>
                          <a:hlinkClick r:id="rId5"/>
                        </a:rPr>
                        <a:t>T. Chen et al.</a:t>
                      </a:r>
                      <a:endParaRPr sz="1300">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l" rtl="0">
                        <a:lnSpc>
                          <a:spcPct val="115000"/>
                        </a:lnSpc>
                        <a:spcBef>
                          <a:spcPts val="1200"/>
                        </a:spcBef>
                        <a:spcAft>
                          <a:spcPts val="0"/>
                        </a:spcAft>
                        <a:buNone/>
                      </a:pPr>
                      <a:r>
                        <a:rPr lang="en" sz="1100">
                          <a:solidFill>
                            <a:srgbClr val="222222"/>
                          </a:solidFill>
                          <a:latin typeface="Times New Roman"/>
                          <a:ea typeface="Times New Roman"/>
                          <a:cs typeface="Times New Roman"/>
                          <a:sym typeface="Times New Roman"/>
                        </a:rPr>
                        <a:t>Apply a neural network based sequence model to classify opinionated sentences into three types according to the number of targets appearing in a sentence</a:t>
                      </a:r>
                      <a:endParaRPr sz="11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ctr" rtl="0">
                        <a:lnSpc>
                          <a:spcPct val="115000"/>
                        </a:lnSpc>
                        <a:spcBef>
                          <a:spcPts val="1200"/>
                        </a:spcBef>
                        <a:spcAft>
                          <a:spcPts val="0"/>
                        </a:spcAft>
                        <a:buNone/>
                      </a:pPr>
                      <a:r>
                        <a:rPr lang="en" sz="1100">
                          <a:solidFill>
                            <a:srgbClr val="222222"/>
                          </a:solidFill>
                          <a:latin typeface="Times New Roman"/>
                          <a:ea typeface="Times New Roman"/>
                          <a:cs typeface="Times New Roman"/>
                          <a:sym typeface="Times New Roman"/>
                        </a:rPr>
                        <a:t>Word embedding</a:t>
                      </a:r>
                      <a:endParaRPr sz="11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l" rtl="0">
                        <a:lnSpc>
                          <a:spcPct val="115000"/>
                        </a:lnSpc>
                        <a:spcBef>
                          <a:spcPts val="1200"/>
                        </a:spcBef>
                        <a:spcAft>
                          <a:spcPts val="0"/>
                        </a:spcAft>
                        <a:buNone/>
                      </a:pPr>
                      <a:r>
                        <a:rPr lang="en" sz="1100">
                          <a:solidFill>
                            <a:srgbClr val="222222"/>
                          </a:solidFill>
                          <a:latin typeface="Times New Roman"/>
                          <a:ea typeface="Times New Roman"/>
                          <a:cs typeface="Times New Roman"/>
                          <a:sym typeface="Times New Roman"/>
                        </a:rPr>
                        <a:t>Improve sentence-level sentiment analysis via sentence type classification</a:t>
                      </a:r>
                      <a:endParaRPr sz="11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ctr" rtl="0">
                        <a:lnSpc>
                          <a:spcPct val="115000"/>
                        </a:lnSpc>
                        <a:spcBef>
                          <a:spcPts val="1200"/>
                        </a:spcBef>
                        <a:spcAft>
                          <a:spcPts val="0"/>
                        </a:spcAft>
                        <a:buNone/>
                      </a:pPr>
                      <a:r>
                        <a:rPr lang="en" sz="1100">
                          <a:solidFill>
                            <a:srgbClr val="222222"/>
                          </a:solidFill>
                          <a:latin typeface="Times New Roman"/>
                          <a:ea typeface="Times New Roman"/>
                          <a:cs typeface="Times New Roman"/>
                          <a:sym typeface="Times New Roman"/>
                        </a:rPr>
                        <a:t>Accuracy</a:t>
                      </a:r>
                      <a:endParaRPr sz="11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l" rtl="0">
                        <a:lnSpc>
                          <a:spcPct val="115000"/>
                        </a:lnSpc>
                        <a:spcBef>
                          <a:spcPts val="1200"/>
                        </a:spcBef>
                        <a:spcAft>
                          <a:spcPts val="0"/>
                        </a:spcAft>
                        <a:buNone/>
                      </a:pPr>
                      <a:r>
                        <a:rPr lang="en" sz="1100">
                          <a:solidFill>
                            <a:srgbClr val="222222"/>
                          </a:solidFill>
                          <a:latin typeface="Times New Roman"/>
                          <a:ea typeface="Times New Roman"/>
                          <a:cs typeface="Times New Roman"/>
                          <a:sym typeface="Times New Roman"/>
                        </a:rPr>
                        <a:t>High computational complexity and this algorithm does not perform with unseen words</a:t>
                      </a:r>
                      <a:endParaRPr sz="11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1446000">
                <a:tc>
                  <a:txBody>
                    <a:bodyPr/>
                    <a:lstStyle/>
                    <a:p>
                      <a:pPr marL="0" lvl="0" indent="0" algn="ctr" rtl="0">
                        <a:lnSpc>
                          <a:spcPct val="115000"/>
                        </a:lnSpc>
                        <a:spcBef>
                          <a:spcPts val="1200"/>
                        </a:spcBef>
                        <a:spcAft>
                          <a:spcPts val="0"/>
                        </a:spcAft>
                        <a:buNone/>
                      </a:pPr>
                      <a:r>
                        <a:rPr lang="en" sz="1100">
                          <a:solidFill>
                            <a:srgbClr val="222222"/>
                          </a:solidFill>
                          <a:latin typeface="Times New Roman"/>
                          <a:ea typeface="Times New Roman"/>
                          <a:cs typeface="Times New Roman"/>
                          <a:sym typeface="Times New Roman"/>
                        </a:rPr>
                        <a:t>[5]</a:t>
                      </a:r>
                      <a:endParaRPr sz="11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ctr" rtl="0">
                        <a:lnSpc>
                          <a:spcPct val="115000"/>
                        </a:lnSpc>
                        <a:spcBef>
                          <a:spcPts val="1200"/>
                        </a:spcBef>
                        <a:spcAft>
                          <a:spcPts val="0"/>
                        </a:spcAft>
                        <a:buNone/>
                      </a:pPr>
                      <a:r>
                        <a:rPr lang="en" sz="1100">
                          <a:solidFill>
                            <a:srgbClr val="222222"/>
                          </a:solidFill>
                          <a:latin typeface="Times New Roman"/>
                          <a:ea typeface="Times New Roman"/>
                          <a:cs typeface="Times New Roman"/>
                          <a:sym typeface="Times New Roman"/>
                        </a:rPr>
                        <a:t>Deep Learning</a:t>
                      </a:r>
                      <a:endParaRPr sz="11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ctr" rtl="0">
                        <a:lnSpc>
                          <a:spcPct val="115000"/>
                        </a:lnSpc>
                        <a:spcBef>
                          <a:spcPts val="1200"/>
                        </a:spcBef>
                        <a:spcAft>
                          <a:spcPts val="0"/>
                        </a:spcAft>
                        <a:buNone/>
                      </a:pPr>
                      <a:r>
                        <a:rPr lang="en" sz="1300">
                          <a:uFill>
                            <a:noFill/>
                          </a:uFill>
                          <a:latin typeface="Times New Roman"/>
                          <a:ea typeface="Times New Roman"/>
                          <a:cs typeface="Times New Roman"/>
                          <a:sym typeface="Times New Roman"/>
                          <a:hlinkClick r:id="rId6"/>
                        </a:rPr>
                        <a:t>Z. Yang et al.</a:t>
                      </a:r>
                      <a:endParaRPr sz="1300">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l" rtl="0">
                        <a:lnSpc>
                          <a:spcPct val="115000"/>
                        </a:lnSpc>
                        <a:spcBef>
                          <a:spcPts val="1200"/>
                        </a:spcBef>
                        <a:spcAft>
                          <a:spcPts val="0"/>
                        </a:spcAft>
                        <a:buNone/>
                      </a:pPr>
                      <a:r>
                        <a:rPr lang="en" sz="1100">
                          <a:solidFill>
                            <a:srgbClr val="222222"/>
                          </a:solidFill>
                          <a:latin typeface="Times New Roman"/>
                          <a:ea typeface="Times New Roman"/>
                          <a:cs typeface="Times New Roman"/>
                          <a:sym typeface="Times New Roman"/>
                        </a:rPr>
                        <a:t>It has a hierarchical structure</a:t>
                      </a:r>
                      <a:endParaRPr sz="11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ctr" rtl="0">
                        <a:lnSpc>
                          <a:spcPct val="115000"/>
                        </a:lnSpc>
                        <a:spcBef>
                          <a:spcPts val="1200"/>
                        </a:spcBef>
                        <a:spcAft>
                          <a:spcPts val="0"/>
                        </a:spcAft>
                        <a:buNone/>
                      </a:pPr>
                      <a:r>
                        <a:rPr lang="en" sz="1100">
                          <a:solidFill>
                            <a:srgbClr val="222222"/>
                          </a:solidFill>
                          <a:latin typeface="Times New Roman"/>
                          <a:ea typeface="Times New Roman"/>
                          <a:cs typeface="Times New Roman"/>
                          <a:sym typeface="Times New Roman"/>
                        </a:rPr>
                        <a:t>Word embedding</a:t>
                      </a:r>
                      <a:endParaRPr sz="11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l" rtl="0">
                        <a:lnSpc>
                          <a:spcPct val="115000"/>
                        </a:lnSpc>
                        <a:spcBef>
                          <a:spcPts val="1200"/>
                        </a:spcBef>
                        <a:spcAft>
                          <a:spcPts val="0"/>
                        </a:spcAft>
                        <a:buNone/>
                      </a:pPr>
                      <a:r>
                        <a:rPr lang="en" sz="1100">
                          <a:solidFill>
                            <a:srgbClr val="222222"/>
                          </a:solidFill>
                          <a:latin typeface="Times New Roman"/>
                          <a:ea typeface="Times New Roman"/>
                          <a:cs typeface="Times New Roman"/>
                          <a:sym typeface="Times New Roman"/>
                        </a:rPr>
                        <a:t>Two levels of attention mechanisms applied at the word and sentence-level</a:t>
                      </a:r>
                      <a:endParaRPr sz="11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ctr" rtl="0">
                        <a:lnSpc>
                          <a:spcPct val="115000"/>
                        </a:lnSpc>
                        <a:spcBef>
                          <a:spcPts val="1200"/>
                        </a:spcBef>
                        <a:spcAft>
                          <a:spcPts val="0"/>
                        </a:spcAft>
                        <a:buNone/>
                      </a:pPr>
                      <a:r>
                        <a:rPr lang="en" sz="1100">
                          <a:solidFill>
                            <a:srgbClr val="222222"/>
                          </a:solidFill>
                          <a:latin typeface="Times New Roman"/>
                          <a:ea typeface="Times New Roman"/>
                          <a:cs typeface="Times New Roman"/>
                          <a:sym typeface="Times New Roman"/>
                        </a:rPr>
                        <a:t>Accuracy</a:t>
                      </a:r>
                      <a:endParaRPr sz="11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tc>
                  <a:txBody>
                    <a:bodyPr/>
                    <a:lstStyle/>
                    <a:p>
                      <a:pPr marL="0" lvl="0" indent="0" algn="l" rtl="0">
                        <a:lnSpc>
                          <a:spcPct val="115000"/>
                        </a:lnSpc>
                        <a:spcBef>
                          <a:spcPts val="1200"/>
                        </a:spcBef>
                        <a:spcAft>
                          <a:spcPts val="0"/>
                        </a:spcAft>
                        <a:buNone/>
                      </a:pPr>
                      <a:r>
                        <a:rPr lang="en" sz="1100">
                          <a:solidFill>
                            <a:srgbClr val="222222"/>
                          </a:solidFill>
                          <a:latin typeface="Times New Roman"/>
                          <a:ea typeface="Times New Roman"/>
                          <a:cs typeface="Times New Roman"/>
                          <a:sym typeface="Times New Roman"/>
                        </a:rPr>
                        <a:t>Works only for document-level</a:t>
                      </a:r>
                      <a:endParaRPr sz="1100">
                        <a:solidFill>
                          <a:srgbClr val="222222"/>
                        </a:solidFill>
                        <a:latin typeface="Times New Roman"/>
                        <a:ea typeface="Times New Roman"/>
                        <a:cs typeface="Times New Roman"/>
                        <a:sym typeface="Times New Roman"/>
                      </a:endParaRPr>
                    </a:p>
                  </a:txBody>
                  <a:tcPr marL="68575" marR="6857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bl>
          </a:graphicData>
        </a:graphic>
      </p:graphicFrame>
      <p:pic>
        <p:nvPicPr>
          <p:cNvPr id="375" name="Google Shape;375;p52"/>
          <p:cNvPicPr preferRelativeResize="0"/>
          <p:nvPr/>
        </p:nvPicPr>
        <p:blipFill>
          <a:blip r:embed="rId7">
            <a:alphaModFix/>
          </a:blip>
          <a:stretch>
            <a:fillRect/>
          </a:stretch>
        </p:blipFill>
        <p:spPr>
          <a:xfrm>
            <a:off x="0" y="2919825"/>
            <a:ext cx="1808399" cy="2223676"/>
          </a:xfrm>
          <a:prstGeom prst="rect">
            <a:avLst/>
          </a:prstGeom>
          <a:noFill/>
          <a:ln>
            <a:noFill/>
          </a:ln>
        </p:spPr>
      </p:pic>
      <p:sp>
        <p:nvSpPr>
          <p:cNvPr id="376" name="Google Shape;376;p52"/>
          <p:cNvSpPr txBox="1">
            <a:spLocks noGrp="1"/>
          </p:cNvSpPr>
          <p:nvPr>
            <p:ph type="title" idx="4294967295"/>
          </p:nvPr>
        </p:nvSpPr>
        <p:spPr>
          <a:xfrm rot="-5400000">
            <a:off x="-499950" y="2018625"/>
            <a:ext cx="2808300" cy="663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700">
                <a:solidFill>
                  <a:schemeClr val="lt1"/>
                </a:solidFill>
              </a:rPr>
              <a:t>Literature Survey </a:t>
            </a:r>
            <a:endParaRPr sz="2700">
              <a:solidFill>
                <a:schemeClr val="lt1"/>
              </a:solidFill>
            </a:endParaRPr>
          </a:p>
        </p:txBody>
      </p:sp>
      <p:sp>
        <p:nvSpPr>
          <p:cNvPr id="377" name="Google Shape;377;p52"/>
          <p:cNvSpPr txBox="1"/>
          <p:nvPr/>
        </p:nvSpPr>
        <p:spPr>
          <a:xfrm>
            <a:off x="116700" y="4343100"/>
            <a:ext cx="891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rPr>
              <a:t>[4] Chen, Tao, et al. "Improving sentiment analysis via sentence type classification using BiLSTM-CRF and CNN." Expert Systems with Applications 72 (2017): 221-230.</a:t>
            </a:r>
            <a:endParaRPr sz="1000">
              <a:solidFill>
                <a:schemeClr val="lt1"/>
              </a:solidFill>
            </a:endParaRPr>
          </a:p>
          <a:p>
            <a:pPr marL="0" lvl="0" indent="0" algn="l" rtl="0">
              <a:spcBef>
                <a:spcPts val="0"/>
              </a:spcBef>
              <a:spcAft>
                <a:spcPts val="0"/>
              </a:spcAft>
              <a:buNone/>
            </a:pPr>
            <a:r>
              <a:rPr lang="en" sz="1000">
                <a:solidFill>
                  <a:schemeClr val="lt1"/>
                </a:solidFill>
              </a:rPr>
              <a:t>[5] Yang, Zichao, et al. "Hierarchical attention networks for document classification." Proceedings of the 2016 conference of the North American chapter of the association for computational linguistics: human language technologies. 2016.</a:t>
            </a:r>
            <a:endParaRPr sz="100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med">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3"/>
          <p:cNvSpPr txBox="1">
            <a:spLocks noGrp="1"/>
          </p:cNvSpPr>
          <p:nvPr>
            <p:ph type="body" idx="4294967295"/>
          </p:nvPr>
        </p:nvSpPr>
        <p:spPr>
          <a:xfrm>
            <a:off x="630075" y="992625"/>
            <a:ext cx="3777600" cy="3172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83" name="Google Shape;383;p53"/>
          <p:cNvPicPr preferRelativeResize="0"/>
          <p:nvPr/>
        </p:nvPicPr>
        <p:blipFill>
          <a:blip r:embed="rId3">
            <a:alphaModFix/>
          </a:blip>
          <a:stretch>
            <a:fillRect/>
          </a:stretch>
        </p:blipFill>
        <p:spPr>
          <a:xfrm>
            <a:off x="0" y="0"/>
            <a:ext cx="9144000" cy="52176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Shape 190"/>
        <p:cNvGrpSpPr/>
        <p:nvPr/>
      </p:nvGrpSpPr>
      <p:grpSpPr>
        <a:xfrm>
          <a:off x="0" y="0"/>
          <a:ext cx="0" cy="0"/>
          <a:chOff x="0" y="0"/>
          <a:chExt cx="0" cy="0"/>
        </a:xfrm>
      </p:grpSpPr>
      <p:pic>
        <p:nvPicPr>
          <p:cNvPr id="191" name="Google Shape;191;p26"/>
          <p:cNvPicPr preferRelativeResize="0"/>
          <p:nvPr/>
        </p:nvPicPr>
        <p:blipFill>
          <a:blip r:embed="rId3">
            <a:alphaModFix/>
          </a:blip>
          <a:stretch>
            <a:fillRect/>
          </a:stretch>
        </p:blipFill>
        <p:spPr>
          <a:xfrm>
            <a:off x="7155104" y="2794463"/>
            <a:ext cx="1949099" cy="2394163"/>
          </a:xfrm>
          <a:prstGeom prst="rect">
            <a:avLst/>
          </a:prstGeom>
          <a:noFill/>
          <a:ln>
            <a:noFill/>
          </a:ln>
        </p:spPr>
      </p:pic>
      <p:sp>
        <p:nvSpPr>
          <p:cNvPr id="192" name="Google Shape;192;p26"/>
          <p:cNvSpPr txBox="1">
            <a:spLocks noGrp="1"/>
          </p:cNvSpPr>
          <p:nvPr>
            <p:ph type="title"/>
          </p:nvPr>
        </p:nvSpPr>
        <p:spPr>
          <a:xfrm>
            <a:off x="1726200" y="427200"/>
            <a:ext cx="5691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990"/>
              <a:buFont typeface="Arial"/>
              <a:buNone/>
            </a:pPr>
            <a:r>
              <a:rPr lang="en" sz="2464" b="1">
                <a:solidFill>
                  <a:schemeClr val="lt2"/>
                </a:solidFill>
              </a:rPr>
              <a:t>Problem Statement and Objectives</a:t>
            </a:r>
            <a:endParaRPr sz="2464" b="1">
              <a:solidFill>
                <a:schemeClr val="lt2"/>
              </a:solidFill>
            </a:endParaRPr>
          </a:p>
          <a:p>
            <a:pPr marL="0" lvl="0" indent="0" algn="l" rtl="0">
              <a:spcBef>
                <a:spcPts val="0"/>
              </a:spcBef>
              <a:spcAft>
                <a:spcPts val="0"/>
              </a:spcAft>
              <a:buSzPts val="990"/>
              <a:buNone/>
            </a:pPr>
            <a:endParaRPr sz="2520"/>
          </a:p>
        </p:txBody>
      </p:sp>
      <p:grpSp>
        <p:nvGrpSpPr>
          <p:cNvPr id="193" name="Google Shape;193;p26"/>
          <p:cNvGrpSpPr/>
          <p:nvPr/>
        </p:nvGrpSpPr>
        <p:grpSpPr>
          <a:xfrm>
            <a:off x="2548750" y="2490025"/>
            <a:ext cx="4046499" cy="815450"/>
            <a:chOff x="2496200" y="3150625"/>
            <a:chExt cx="4046499" cy="815450"/>
          </a:xfrm>
        </p:grpSpPr>
        <p:pic>
          <p:nvPicPr>
            <p:cNvPr id="194" name="Google Shape;194;p26"/>
            <p:cNvPicPr preferRelativeResize="0"/>
            <p:nvPr/>
          </p:nvPicPr>
          <p:blipFill>
            <a:blip r:embed="rId4">
              <a:alphaModFix/>
            </a:blip>
            <a:stretch>
              <a:fillRect/>
            </a:stretch>
          </p:blipFill>
          <p:spPr>
            <a:xfrm>
              <a:off x="2496200" y="3150625"/>
              <a:ext cx="4046499" cy="815450"/>
            </a:xfrm>
            <a:prstGeom prst="rect">
              <a:avLst/>
            </a:prstGeom>
            <a:noFill/>
            <a:ln>
              <a:noFill/>
            </a:ln>
          </p:spPr>
        </p:pic>
        <p:sp>
          <p:nvSpPr>
            <p:cNvPr id="195" name="Google Shape;195;p26"/>
            <p:cNvSpPr txBox="1"/>
            <p:nvPr/>
          </p:nvSpPr>
          <p:spPr>
            <a:xfrm>
              <a:off x="3597450" y="3231575"/>
              <a:ext cx="2358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COMPLAINT CLASSIFICATION MODEL</a:t>
              </a:r>
              <a:endParaRPr b="1"/>
            </a:p>
          </p:txBody>
        </p:sp>
        <p:pic>
          <p:nvPicPr>
            <p:cNvPr id="196" name="Google Shape;196;p26"/>
            <p:cNvPicPr preferRelativeResize="0"/>
            <p:nvPr/>
          </p:nvPicPr>
          <p:blipFill>
            <a:blip r:embed="rId5">
              <a:alphaModFix/>
            </a:blip>
            <a:stretch>
              <a:fillRect/>
            </a:stretch>
          </p:blipFill>
          <p:spPr>
            <a:xfrm>
              <a:off x="3146887" y="3339284"/>
              <a:ext cx="265690" cy="400200"/>
            </a:xfrm>
            <a:prstGeom prst="rect">
              <a:avLst/>
            </a:prstGeom>
            <a:noFill/>
            <a:ln>
              <a:noFill/>
            </a:ln>
          </p:spPr>
        </p:pic>
      </p:grpSp>
      <p:grpSp>
        <p:nvGrpSpPr>
          <p:cNvPr id="197" name="Google Shape;197;p26"/>
          <p:cNvGrpSpPr/>
          <p:nvPr/>
        </p:nvGrpSpPr>
        <p:grpSpPr>
          <a:xfrm>
            <a:off x="2548750" y="3583825"/>
            <a:ext cx="4046499" cy="815450"/>
            <a:chOff x="2496200" y="4022275"/>
            <a:chExt cx="4046499" cy="815450"/>
          </a:xfrm>
        </p:grpSpPr>
        <p:pic>
          <p:nvPicPr>
            <p:cNvPr id="198" name="Google Shape;198;p26"/>
            <p:cNvPicPr preferRelativeResize="0"/>
            <p:nvPr/>
          </p:nvPicPr>
          <p:blipFill>
            <a:blip r:embed="rId6">
              <a:alphaModFix/>
            </a:blip>
            <a:stretch>
              <a:fillRect/>
            </a:stretch>
          </p:blipFill>
          <p:spPr>
            <a:xfrm>
              <a:off x="2496200" y="4022275"/>
              <a:ext cx="4046499" cy="815450"/>
            </a:xfrm>
            <a:prstGeom prst="rect">
              <a:avLst/>
            </a:prstGeom>
            <a:noFill/>
            <a:ln>
              <a:noFill/>
            </a:ln>
          </p:spPr>
        </p:pic>
        <p:sp>
          <p:nvSpPr>
            <p:cNvPr id="199" name="Google Shape;199;p26"/>
            <p:cNvSpPr txBox="1"/>
            <p:nvPr/>
          </p:nvSpPr>
          <p:spPr>
            <a:xfrm>
              <a:off x="3709200" y="4245000"/>
              <a:ext cx="194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WEBSITE</a:t>
              </a:r>
              <a:endParaRPr b="1"/>
            </a:p>
          </p:txBody>
        </p:sp>
        <p:pic>
          <p:nvPicPr>
            <p:cNvPr id="200" name="Google Shape;200;p26"/>
            <p:cNvPicPr preferRelativeResize="0"/>
            <p:nvPr/>
          </p:nvPicPr>
          <p:blipFill>
            <a:blip r:embed="rId7">
              <a:alphaModFix/>
            </a:blip>
            <a:stretch>
              <a:fillRect/>
            </a:stretch>
          </p:blipFill>
          <p:spPr>
            <a:xfrm>
              <a:off x="3081100" y="4230198"/>
              <a:ext cx="397283" cy="400200"/>
            </a:xfrm>
            <a:prstGeom prst="rect">
              <a:avLst/>
            </a:prstGeom>
            <a:noFill/>
            <a:ln>
              <a:noFill/>
            </a:ln>
          </p:spPr>
        </p:pic>
      </p:grpSp>
      <p:grpSp>
        <p:nvGrpSpPr>
          <p:cNvPr id="201" name="Google Shape;201;p26"/>
          <p:cNvGrpSpPr/>
          <p:nvPr/>
        </p:nvGrpSpPr>
        <p:grpSpPr>
          <a:xfrm>
            <a:off x="2507350" y="1489800"/>
            <a:ext cx="4046499" cy="769825"/>
            <a:chOff x="2496200" y="2286675"/>
            <a:chExt cx="4046499" cy="769825"/>
          </a:xfrm>
        </p:grpSpPr>
        <p:pic>
          <p:nvPicPr>
            <p:cNvPr id="202" name="Google Shape;202;p26"/>
            <p:cNvPicPr preferRelativeResize="0"/>
            <p:nvPr/>
          </p:nvPicPr>
          <p:blipFill>
            <a:blip r:embed="rId8">
              <a:alphaModFix/>
            </a:blip>
            <a:stretch>
              <a:fillRect/>
            </a:stretch>
          </p:blipFill>
          <p:spPr>
            <a:xfrm>
              <a:off x="2496200" y="2286675"/>
              <a:ext cx="4046499" cy="769825"/>
            </a:xfrm>
            <a:prstGeom prst="rect">
              <a:avLst/>
            </a:prstGeom>
            <a:noFill/>
            <a:ln>
              <a:noFill/>
            </a:ln>
          </p:spPr>
        </p:pic>
        <p:sp>
          <p:nvSpPr>
            <p:cNvPr id="203" name="Google Shape;203;p26"/>
            <p:cNvSpPr txBox="1"/>
            <p:nvPr/>
          </p:nvSpPr>
          <p:spPr>
            <a:xfrm>
              <a:off x="3597450" y="2471488"/>
              <a:ext cx="194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DATA ACQUISITION</a:t>
              </a:r>
              <a:endParaRPr b="1"/>
            </a:p>
          </p:txBody>
        </p:sp>
        <p:pic>
          <p:nvPicPr>
            <p:cNvPr id="204" name="Google Shape;204;p26"/>
            <p:cNvPicPr preferRelativeResize="0"/>
            <p:nvPr/>
          </p:nvPicPr>
          <p:blipFill>
            <a:blip r:embed="rId9">
              <a:alphaModFix/>
            </a:blip>
            <a:stretch>
              <a:fillRect/>
            </a:stretch>
          </p:blipFill>
          <p:spPr>
            <a:xfrm>
              <a:off x="3081088" y="2544138"/>
              <a:ext cx="397275" cy="254900"/>
            </a:xfrm>
            <a:prstGeom prst="rect">
              <a:avLst/>
            </a:prstGeom>
            <a:noFill/>
            <a:ln>
              <a:noFill/>
            </a:ln>
          </p:spPr>
        </p:pic>
      </p:grpSp>
      <p:pic>
        <p:nvPicPr>
          <p:cNvPr id="205" name="Google Shape;205;p26"/>
          <p:cNvPicPr preferRelativeResize="0"/>
          <p:nvPr/>
        </p:nvPicPr>
        <p:blipFill>
          <a:blip r:embed="rId10">
            <a:alphaModFix/>
          </a:blip>
          <a:stretch>
            <a:fillRect/>
          </a:stretch>
        </p:blipFill>
        <p:spPr>
          <a:xfrm>
            <a:off x="0" y="0"/>
            <a:ext cx="1495924" cy="1353901"/>
          </a:xfrm>
          <a:prstGeom prst="rect">
            <a:avLst/>
          </a:prstGeom>
          <a:noFill/>
          <a:ln>
            <a:noFill/>
          </a:ln>
        </p:spPr>
      </p:pic>
      <p:pic>
        <p:nvPicPr>
          <p:cNvPr id="206" name="Google Shape;206;p26"/>
          <p:cNvPicPr preferRelativeResize="0"/>
          <p:nvPr/>
        </p:nvPicPr>
        <p:blipFill>
          <a:blip r:embed="rId11">
            <a:alphaModFix/>
          </a:blip>
          <a:stretch>
            <a:fillRect/>
          </a:stretch>
        </p:blipFill>
        <p:spPr>
          <a:xfrm>
            <a:off x="1848098" y="907650"/>
            <a:ext cx="4376322" cy="36576"/>
          </a:xfrm>
          <a:prstGeom prst="rect">
            <a:avLst/>
          </a:prstGeom>
          <a:noFill/>
          <a:ln w="9525" cap="flat" cmpd="sng">
            <a:solidFill>
              <a:schemeClr val="lt2"/>
            </a:solidFill>
            <a:prstDash val="solid"/>
            <a:round/>
            <a:headEnd type="none" w="sm" len="sm"/>
            <a:tailEnd type="none" w="sm" len="sm"/>
          </a:ln>
        </p:spPr>
      </p:pic>
      <p:pic>
        <p:nvPicPr>
          <p:cNvPr id="207" name="Google Shape;207;p26"/>
          <p:cNvPicPr preferRelativeResize="0"/>
          <p:nvPr/>
        </p:nvPicPr>
        <p:blipFill>
          <a:blip r:embed="rId12">
            <a:alphaModFix/>
          </a:blip>
          <a:stretch>
            <a:fillRect/>
          </a:stretch>
        </p:blipFill>
        <p:spPr>
          <a:xfrm flipH="1">
            <a:off x="6320140" y="872550"/>
            <a:ext cx="627858" cy="127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01"/>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193"/>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19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27"/>
          <p:cNvPicPr preferRelativeResize="0"/>
          <p:nvPr/>
        </p:nvPicPr>
        <p:blipFill>
          <a:blip r:embed="rId3">
            <a:alphaModFix/>
          </a:blip>
          <a:stretch>
            <a:fillRect/>
          </a:stretch>
        </p:blipFill>
        <p:spPr>
          <a:xfrm>
            <a:off x="3244675" y="98850"/>
            <a:ext cx="5722900" cy="4981625"/>
          </a:xfrm>
          <a:prstGeom prst="rect">
            <a:avLst/>
          </a:prstGeom>
          <a:noFill/>
          <a:ln>
            <a:noFill/>
          </a:ln>
        </p:spPr>
      </p:pic>
      <p:sp>
        <p:nvSpPr>
          <p:cNvPr id="213" name="Google Shape;213;p27"/>
          <p:cNvSpPr txBox="1">
            <a:spLocks noGrp="1"/>
          </p:cNvSpPr>
          <p:nvPr>
            <p:ph type="ctrTitle"/>
          </p:nvPr>
        </p:nvSpPr>
        <p:spPr>
          <a:xfrm>
            <a:off x="323300" y="772850"/>
            <a:ext cx="2704200" cy="3140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Model</a:t>
            </a:r>
            <a:endParaRPr/>
          </a:p>
          <a:p>
            <a:pPr marL="0" lvl="0" indent="0" algn="l" rtl="0">
              <a:spcBef>
                <a:spcPts val="0"/>
              </a:spcBef>
              <a:spcAft>
                <a:spcPts val="0"/>
              </a:spcAft>
              <a:buNone/>
            </a:pPr>
            <a:r>
              <a:rPr lang="en"/>
              <a:t>Execution Plan</a:t>
            </a:r>
            <a:endParaRPr/>
          </a:p>
        </p:txBody>
      </p:sp>
    </p:spTree>
  </p:cSld>
  <p:clrMapOvr>
    <a:masterClrMapping/>
  </p:clrMapOvr>
  <p:transition spd="med">
    <p:push dir="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7"/>
        <p:cNvGrpSpPr/>
        <p:nvPr/>
      </p:nvGrpSpPr>
      <p:grpSpPr>
        <a:xfrm>
          <a:off x="0" y="0"/>
          <a:ext cx="0" cy="0"/>
          <a:chOff x="0" y="0"/>
          <a:chExt cx="0" cy="0"/>
        </a:xfrm>
      </p:grpSpPr>
      <p:sp>
        <p:nvSpPr>
          <p:cNvPr id="218" name="Google Shape;218;p28"/>
          <p:cNvSpPr txBox="1">
            <a:spLocks noGrp="1"/>
          </p:cNvSpPr>
          <p:nvPr>
            <p:ph type="title" idx="4294967295"/>
          </p:nvPr>
        </p:nvSpPr>
        <p:spPr>
          <a:xfrm rot="-5400000">
            <a:off x="-620225" y="1797500"/>
            <a:ext cx="4064100" cy="1506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1"/>
                </a:solidFill>
              </a:rPr>
              <a:t>Project Outcomes</a:t>
            </a:r>
            <a:endParaRPr>
              <a:solidFill>
                <a:schemeClr val="lt1"/>
              </a:solidFill>
            </a:endParaRPr>
          </a:p>
        </p:txBody>
      </p:sp>
      <p:grpSp>
        <p:nvGrpSpPr>
          <p:cNvPr id="219" name="Google Shape;219;p28"/>
          <p:cNvGrpSpPr/>
          <p:nvPr/>
        </p:nvGrpSpPr>
        <p:grpSpPr>
          <a:xfrm>
            <a:off x="2686050" y="406600"/>
            <a:ext cx="5949150" cy="4651275"/>
            <a:chOff x="2686050" y="406600"/>
            <a:chExt cx="5949150" cy="4651275"/>
          </a:xfrm>
        </p:grpSpPr>
        <p:sp>
          <p:nvSpPr>
            <p:cNvPr id="220" name="Google Shape;220;p28"/>
            <p:cNvSpPr/>
            <p:nvPr/>
          </p:nvSpPr>
          <p:spPr>
            <a:xfrm>
              <a:off x="2686050" y="1843075"/>
              <a:ext cx="3255600" cy="32148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Clr>
                  <a:schemeClr val="dk1"/>
                </a:buClr>
                <a:buSzPts val="1100"/>
                <a:buFont typeface="Arial"/>
                <a:buNone/>
              </a:pPr>
              <a:r>
                <a:rPr lang="en" sz="1600">
                  <a:solidFill>
                    <a:schemeClr val="dk2"/>
                  </a:solidFill>
                  <a:latin typeface="Montserrat ExtraBold"/>
                  <a:ea typeface="Montserrat ExtraBold"/>
                  <a:cs typeface="Montserrat ExtraBold"/>
                  <a:sym typeface="Montserrat ExtraBold"/>
                </a:rPr>
                <a:t>Website-</a:t>
              </a:r>
              <a:r>
                <a:rPr lang="en" sz="1600">
                  <a:solidFill>
                    <a:schemeClr val="dk2"/>
                  </a:solidFill>
                </a:rPr>
                <a:t> </a:t>
              </a:r>
              <a:r>
                <a:rPr lang="en" sz="1600">
                  <a:solidFill>
                    <a:schemeClr val="dk2"/>
                  </a:solidFill>
                  <a:latin typeface="Roboto Slab Medium"/>
                  <a:ea typeface="Roboto Slab Medium"/>
                  <a:cs typeface="Roboto Slab Medium"/>
                  <a:sym typeface="Roboto Slab Medium"/>
                </a:rPr>
                <a:t>A website will be developed that will integrate the complaint classification model. </a:t>
              </a:r>
              <a:endParaRPr sz="1600">
                <a:solidFill>
                  <a:schemeClr val="dk2"/>
                </a:solidFill>
                <a:latin typeface="Roboto Slab Medium"/>
                <a:ea typeface="Roboto Slab Medium"/>
                <a:cs typeface="Roboto Slab Medium"/>
                <a:sym typeface="Roboto Slab Medium"/>
              </a:endParaRPr>
            </a:p>
          </p:txBody>
        </p:sp>
        <p:sp>
          <p:nvSpPr>
            <p:cNvPr id="221" name="Google Shape;221;p28"/>
            <p:cNvSpPr/>
            <p:nvPr/>
          </p:nvSpPr>
          <p:spPr>
            <a:xfrm>
              <a:off x="5379600" y="406600"/>
              <a:ext cx="3255600" cy="3214800"/>
            </a:xfrm>
            <a:prstGeom prst="ellipse">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600">
                  <a:solidFill>
                    <a:schemeClr val="dk2"/>
                  </a:solidFill>
                  <a:latin typeface="Roboto Slab ExtraBold"/>
                  <a:ea typeface="Roboto Slab ExtraBold"/>
                  <a:cs typeface="Roboto Slab ExtraBold"/>
                  <a:sym typeface="Roboto Slab ExtraBold"/>
                </a:rPr>
                <a:t>Complaint Email Classification Model-</a:t>
              </a:r>
              <a:r>
                <a:rPr lang="en" sz="1600" b="1">
                  <a:solidFill>
                    <a:schemeClr val="dk2"/>
                  </a:solidFill>
                </a:rPr>
                <a:t> </a:t>
              </a:r>
              <a:r>
                <a:rPr lang="en" sz="1600">
                  <a:solidFill>
                    <a:schemeClr val="dk2"/>
                  </a:solidFill>
                  <a:latin typeface="Roboto Slab Medium"/>
                  <a:ea typeface="Roboto Slab Medium"/>
                  <a:cs typeface="Roboto Slab Medium"/>
                  <a:sym typeface="Roboto Slab Medium"/>
                </a:rPr>
                <a:t>to classify complaint emails based on their content. </a:t>
              </a:r>
              <a:endParaRPr>
                <a:latin typeface="Roboto Slab Medium"/>
                <a:ea typeface="Roboto Slab Medium"/>
                <a:cs typeface="Roboto Slab Medium"/>
                <a:sym typeface="Roboto Slab Medium"/>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19"/>
                                        </p:tgtEl>
                                        <p:attrNameLst>
                                          <p:attrName>style.visibility</p:attrName>
                                        </p:attrNameLst>
                                      </p:cBhvr>
                                      <p:to>
                                        <p:strVal val="visible"/>
                                      </p:to>
                                    </p:set>
                                    <p:anim calcmode="lin" valueType="num">
                                      <p:cBhvr additive="base">
                                        <p:cTn id="7" dur="1000"/>
                                        <p:tgtEl>
                                          <p:spTgt spid="21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19"/>
                                        </p:tgtEl>
                                        <p:attrNameLst>
                                          <p:attrName>style.visibility</p:attrName>
                                        </p:attrNameLst>
                                      </p:cBhvr>
                                      <p:to>
                                        <p:strVal val="visible"/>
                                      </p:to>
                                    </p:set>
                                    <p:anim calcmode="lin" valueType="num">
                                      <p:cBhvr additive="base">
                                        <p:cTn id="10" dur="1000"/>
                                        <p:tgtEl>
                                          <p:spTgt spid="2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29"/>
          <p:cNvPicPr preferRelativeResize="0"/>
          <p:nvPr/>
        </p:nvPicPr>
        <p:blipFill rotWithShape="1">
          <a:blip r:embed="rId3">
            <a:alphaModFix/>
          </a:blip>
          <a:srcRect/>
          <a:stretch/>
        </p:blipFill>
        <p:spPr>
          <a:xfrm>
            <a:off x="6209375" y="139899"/>
            <a:ext cx="2633750" cy="4471376"/>
          </a:xfrm>
          <a:prstGeom prst="rect">
            <a:avLst/>
          </a:prstGeom>
          <a:noFill/>
          <a:ln>
            <a:noFill/>
          </a:ln>
        </p:spPr>
      </p:pic>
      <p:sp>
        <p:nvSpPr>
          <p:cNvPr id="227" name="Google Shape;227;p29"/>
          <p:cNvSpPr txBox="1">
            <a:spLocks noGrp="1"/>
          </p:cNvSpPr>
          <p:nvPr>
            <p:ph type="title"/>
          </p:nvPr>
        </p:nvSpPr>
        <p:spPr>
          <a:xfrm>
            <a:off x="1866150" y="902775"/>
            <a:ext cx="3726300" cy="1448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Crime rate: Haryana 4th on the list</a:t>
            </a:r>
            <a:endParaRPr/>
          </a:p>
          <a:p>
            <a:pPr marL="0" lvl="0" indent="0" algn="l" rtl="0">
              <a:spcBef>
                <a:spcPts val="0"/>
              </a:spcBef>
              <a:spcAft>
                <a:spcPts val="0"/>
              </a:spcAft>
              <a:buNone/>
            </a:pPr>
            <a:endParaRPr/>
          </a:p>
        </p:txBody>
      </p:sp>
      <p:sp>
        <p:nvSpPr>
          <p:cNvPr id="228" name="Google Shape;228;p29"/>
          <p:cNvSpPr txBox="1">
            <a:spLocks noGrp="1"/>
          </p:cNvSpPr>
          <p:nvPr>
            <p:ph type="body" idx="1"/>
          </p:nvPr>
        </p:nvSpPr>
        <p:spPr>
          <a:xfrm>
            <a:off x="43825" y="4663850"/>
            <a:ext cx="8930100" cy="43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4"/>
              </a:rPr>
              <a:t>https://www.tribuneindia.com/news/punjab/crime-rate-punjab-17th-on-the-list-461056</a:t>
            </a:r>
            <a:endParaRPr/>
          </a:p>
          <a:p>
            <a:pPr marL="0" lvl="0" indent="0" algn="l" rtl="0">
              <a:spcBef>
                <a:spcPts val="1600"/>
              </a:spcBef>
              <a:spcAft>
                <a:spcPts val="1600"/>
              </a:spcAft>
              <a:buNone/>
            </a:pPr>
            <a:endParaRPr/>
          </a:p>
        </p:txBody>
      </p:sp>
      <p:sp>
        <p:nvSpPr>
          <p:cNvPr id="229" name="Google Shape;229;p29"/>
          <p:cNvSpPr txBox="1"/>
          <p:nvPr/>
        </p:nvSpPr>
        <p:spPr>
          <a:xfrm>
            <a:off x="201950" y="2423850"/>
            <a:ext cx="5816700" cy="1139100"/>
          </a:xfrm>
          <a:prstGeom prst="rect">
            <a:avLst/>
          </a:prstGeom>
          <a:noFill/>
          <a:ln>
            <a:noFill/>
          </a:ln>
        </p:spPr>
        <p:txBody>
          <a:bodyPr spcFirstLastPara="1" wrap="square" lIns="91425" tIns="91425" rIns="91425" bIns="91425" anchor="t" anchorCtr="0">
            <a:spAutoFit/>
          </a:bodyPr>
          <a:lstStyle/>
          <a:p>
            <a:pPr marL="457200" lvl="0" indent="-327025" algn="l" rtl="0">
              <a:lnSpc>
                <a:spcPct val="150000"/>
              </a:lnSpc>
              <a:spcBef>
                <a:spcPts val="0"/>
              </a:spcBef>
              <a:spcAft>
                <a:spcPts val="0"/>
              </a:spcAft>
              <a:buClr>
                <a:srgbClr val="FF0000"/>
              </a:buClr>
              <a:buSzPts val="1550"/>
              <a:buFont typeface="Roboto Slab"/>
              <a:buChar char="➢"/>
            </a:pPr>
            <a:r>
              <a:rPr lang="en" sz="1550">
                <a:solidFill>
                  <a:srgbClr val="FF0000"/>
                </a:solidFill>
                <a:latin typeface="Roboto Slab"/>
                <a:ea typeface="Roboto Slab"/>
                <a:cs typeface="Roboto Slab"/>
                <a:sym typeface="Roboto Slab"/>
              </a:rPr>
              <a:t>Punjab stood 17th on the list, with annual crime rate per one lakh population.</a:t>
            </a:r>
            <a:endParaRPr sz="1550">
              <a:solidFill>
                <a:srgbClr val="FF0000"/>
              </a:solidFill>
              <a:latin typeface="Roboto Slab"/>
              <a:ea typeface="Roboto Slab"/>
              <a:cs typeface="Roboto Slab"/>
              <a:sym typeface="Roboto Slab"/>
            </a:endParaRPr>
          </a:p>
          <a:p>
            <a:pPr marL="457200" lvl="0" indent="-327025" algn="l" rtl="0">
              <a:lnSpc>
                <a:spcPct val="150000"/>
              </a:lnSpc>
              <a:spcBef>
                <a:spcPts val="0"/>
              </a:spcBef>
              <a:spcAft>
                <a:spcPts val="0"/>
              </a:spcAft>
              <a:buClr>
                <a:srgbClr val="FF0000"/>
              </a:buClr>
              <a:buSzPts val="1550"/>
              <a:buFont typeface="Roboto Slab"/>
              <a:buChar char="➢"/>
            </a:pPr>
            <a:r>
              <a:rPr lang="en" sz="1550">
                <a:solidFill>
                  <a:srgbClr val="FF0000"/>
                </a:solidFill>
                <a:latin typeface="Roboto Slab"/>
                <a:ea typeface="Roboto Slab"/>
                <a:cs typeface="Roboto Slab"/>
                <a:sym typeface="Roboto Slab"/>
              </a:rPr>
              <a:t>Kerala tops the list.</a:t>
            </a:r>
            <a:endParaRPr sz="1550">
              <a:solidFill>
                <a:srgbClr val="FF0000"/>
              </a:solidFill>
              <a:latin typeface="Roboto Slab"/>
              <a:ea typeface="Roboto Slab"/>
              <a:cs typeface="Roboto Slab"/>
              <a:sym typeface="Roboto Slab"/>
            </a:endParaRPr>
          </a:p>
        </p:txBody>
      </p:sp>
    </p:spTree>
  </p:cSld>
  <p:clrMapOvr>
    <a:masterClrMapping/>
  </p:clrMapOvr>
  <mc:AlternateContent xmlns:mc="http://schemas.openxmlformats.org/markup-compatibility/2006" xmlns:p14="http://schemas.microsoft.com/office/powerpoint/2010/main">
    <mc:Choice Requires="p14">
      <p:transition spd="med">
        <p14:gallery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3"/>
        <p:cNvGrpSpPr/>
        <p:nvPr/>
      </p:nvGrpSpPr>
      <p:grpSpPr>
        <a:xfrm>
          <a:off x="0" y="0"/>
          <a:ext cx="0" cy="0"/>
          <a:chOff x="0" y="0"/>
          <a:chExt cx="0" cy="0"/>
        </a:xfrm>
      </p:grpSpPr>
      <p:sp>
        <p:nvSpPr>
          <p:cNvPr id="234" name="Google Shape;234;p30"/>
          <p:cNvSpPr txBox="1">
            <a:spLocks noGrp="1"/>
          </p:cNvSpPr>
          <p:nvPr>
            <p:ph type="title"/>
          </p:nvPr>
        </p:nvSpPr>
        <p:spPr>
          <a:xfrm>
            <a:off x="204975" y="46950"/>
            <a:ext cx="4641900" cy="1115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lt1"/>
                </a:solidFill>
              </a:rPr>
              <a:t>Ludhiana is the most unsafe city for minors</a:t>
            </a:r>
            <a:endParaRPr>
              <a:solidFill>
                <a:schemeClr val="lt1"/>
              </a:solidFill>
            </a:endParaRPr>
          </a:p>
        </p:txBody>
      </p:sp>
      <p:pic>
        <p:nvPicPr>
          <p:cNvPr id="235" name="Google Shape;235;p30"/>
          <p:cNvPicPr preferRelativeResize="0"/>
          <p:nvPr/>
        </p:nvPicPr>
        <p:blipFill>
          <a:blip r:embed="rId3">
            <a:alphaModFix/>
          </a:blip>
          <a:stretch>
            <a:fillRect/>
          </a:stretch>
        </p:blipFill>
        <p:spPr>
          <a:xfrm>
            <a:off x="1751026" y="747675"/>
            <a:ext cx="6906549" cy="4138525"/>
          </a:xfrm>
          <a:prstGeom prst="rect">
            <a:avLst/>
          </a:prstGeom>
          <a:noFill/>
          <a:ln>
            <a:noFill/>
          </a:ln>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9"/>
        <p:cNvGrpSpPr/>
        <p:nvPr/>
      </p:nvGrpSpPr>
      <p:grpSpPr>
        <a:xfrm>
          <a:off x="0" y="0"/>
          <a:ext cx="0" cy="0"/>
          <a:chOff x="0" y="0"/>
          <a:chExt cx="0" cy="0"/>
        </a:xfrm>
      </p:grpSpPr>
      <p:pic>
        <p:nvPicPr>
          <p:cNvPr id="240" name="Google Shape;240;p31"/>
          <p:cNvPicPr preferRelativeResize="0"/>
          <p:nvPr/>
        </p:nvPicPr>
        <p:blipFill>
          <a:blip r:embed="rId3">
            <a:alphaModFix/>
          </a:blip>
          <a:stretch>
            <a:fillRect/>
          </a:stretch>
        </p:blipFill>
        <p:spPr>
          <a:xfrm>
            <a:off x="4094650" y="332675"/>
            <a:ext cx="4807625" cy="4260200"/>
          </a:xfrm>
          <a:prstGeom prst="rect">
            <a:avLst/>
          </a:prstGeom>
          <a:noFill/>
          <a:ln>
            <a:noFill/>
          </a:ln>
        </p:spPr>
      </p:pic>
      <p:sp>
        <p:nvSpPr>
          <p:cNvPr id="241" name="Google Shape;241;p31"/>
          <p:cNvSpPr txBox="1">
            <a:spLocks noGrp="1"/>
          </p:cNvSpPr>
          <p:nvPr>
            <p:ph type="body" idx="4294967295"/>
          </p:nvPr>
        </p:nvSpPr>
        <p:spPr>
          <a:xfrm>
            <a:off x="213900" y="4712100"/>
            <a:ext cx="8930100" cy="43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E8FDFE"/>
                </a:solidFill>
              </a:rPr>
              <a:t>Source</a:t>
            </a:r>
            <a:r>
              <a:rPr lang="en" sz="1200"/>
              <a:t>: </a:t>
            </a:r>
            <a:r>
              <a:rPr lang="en" sz="1200">
                <a:solidFill>
                  <a:srgbClr val="4A86E8"/>
                </a:solidFill>
              </a:rPr>
              <a:t>https://www.adda247.com/pa/jobs/highest-crime-rate-in-india/</a:t>
            </a:r>
            <a:endParaRPr sz="1200">
              <a:solidFill>
                <a:srgbClr val="4A86E8"/>
              </a:solidFill>
            </a:endParaRPr>
          </a:p>
          <a:p>
            <a:pPr marL="0" lvl="0" indent="0" algn="l" rtl="0">
              <a:spcBef>
                <a:spcPts val="1200"/>
              </a:spcBef>
              <a:spcAft>
                <a:spcPts val="1200"/>
              </a:spcAft>
              <a:buNone/>
            </a:pPr>
            <a:endParaRPr sz="1200"/>
          </a:p>
        </p:txBody>
      </p:sp>
      <p:sp>
        <p:nvSpPr>
          <p:cNvPr id="242" name="Google Shape;242;p31"/>
          <p:cNvSpPr txBox="1"/>
          <p:nvPr/>
        </p:nvSpPr>
        <p:spPr>
          <a:xfrm>
            <a:off x="133475" y="585825"/>
            <a:ext cx="3887700" cy="30555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500"/>
              </a:spcBef>
              <a:spcAft>
                <a:spcPts val="0"/>
              </a:spcAft>
              <a:buClr>
                <a:schemeClr val="lt1"/>
              </a:buClr>
              <a:buSzPts val="1400"/>
              <a:buFont typeface="Roboto"/>
              <a:buChar char="●"/>
            </a:pPr>
            <a:r>
              <a:rPr lang="en">
                <a:solidFill>
                  <a:schemeClr val="lt1"/>
                </a:solidFill>
                <a:latin typeface="Roboto"/>
                <a:ea typeface="Roboto"/>
                <a:cs typeface="Roboto"/>
                <a:sym typeface="Roboto"/>
              </a:rPr>
              <a:t>In Punjab, a total of 53,295 criminal cases were registered in 2019.</a:t>
            </a:r>
            <a:endParaRPr>
              <a:solidFill>
                <a:schemeClr val="lt1"/>
              </a:solidFill>
              <a:latin typeface="Roboto"/>
              <a:ea typeface="Roboto"/>
              <a:cs typeface="Roboto"/>
              <a:sym typeface="Roboto"/>
            </a:endParaRPr>
          </a:p>
          <a:p>
            <a:pPr marL="457200" lvl="0" indent="-317500" algn="l" rtl="0">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Out of the total criminal cases, 2,556 cases were related to minors.</a:t>
            </a:r>
            <a:endParaRPr>
              <a:solidFill>
                <a:schemeClr val="lt1"/>
              </a:solidFill>
              <a:latin typeface="Roboto"/>
              <a:ea typeface="Roboto"/>
              <a:cs typeface="Roboto"/>
              <a:sym typeface="Roboto"/>
            </a:endParaRPr>
          </a:p>
          <a:p>
            <a:pPr marL="457200" lvl="0" indent="-317500" algn="l" rtl="0">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second most affected cities for crimes against minors were - Sahibzada Ajit Singh Nagar (Mohali) and Patiala.</a:t>
            </a:r>
            <a:endParaRPr>
              <a:solidFill>
                <a:schemeClr val="lt1"/>
              </a:solidFill>
              <a:latin typeface="Roboto"/>
              <a:ea typeface="Roboto"/>
              <a:cs typeface="Roboto"/>
              <a:sym typeface="Roboto"/>
            </a:endParaRPr>
          </a:p>
          <a:p>
            <a:pPr marL="457200" lvl="0" indent="-317500" algn="l" rtl="0">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Other crimes- murder, attempted murder, causing grievous hurt, rape, theft, and robbery.</a:t>
            </a:r>
            <a:endParaRPr>
              <a:solidFill>
                <a:schemeClr val="lt1"/>
              </a:solidFill>
              <a:latin typeface="Roboto"/>
              <a:ea typeface="Roboto"/>
              <a:cs typeface="Roboto"/>
              <a:sym typeface="Roboto"/>
            </a:endParaRPr>
          </a:p>
          <a:p>
            <a:pPr marL="0" lvl="0" indent="0" algn="l" rtl="0">
              <a:spcBef>
                <a:spcPts val="1500"/>
              </a:spcBef>
              <a:spcAft>
                <a:spcPts val="0"/>
              </a:spcAft>
              <a:buClr>
                <a:schemeClr val="dk1"/>
              </a:buClr>
              <a:buSzPts val="1100"/>
              <a:buFont typeface="Arial"/>
              <a:buNone/>
            </a:pPr>
            <a:endParaRPr sz="130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 calcmode="lin" valueType="num">
                                      <p:cBhvr additive="base">
                                        <p:cTn id="7" dur="1000"/>
                                        <p:tgtEl>
                                          <p:spTgt spid="24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40"/>
                                        </p:tgtEl>
                                        <p:attrNameLst>
                                          <p:attrName>style.visibility</p:attrName>
                                        </p:attrNameLst>
                                      </p:cBhvr>
                                      <p:to>
                                        <p:strVal val="visible"/>
                                      </p:to>
                                    </p:set>
                                    <p:anim calcmode="lin" valueType="num">
                                      <p:cBhvr additive="base">
                                        <p:cTn id="10" dur="1000"/>
                                        <p:tgtEl>
                                          <p:spTgt spid="24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1066</Words>
  <Application>Microsoft Office PowerPoint</Application>
  <PresentationFormat>On-screen Show (16:9)</PresentationFormat>
  <Paragraphs>154</Paragraphs>
  <Slides>31</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Roboto Slab ExtraBold</vt:lpstr>
      <vt:lpstr>Arial</vt:lpstr>
      <vt:lpstr>Roboto Slab</vt:lpstr>
      <vt:lpstr>Roboto</vt:lpstr>
      <vt:lpstr>Lato</vt:lpstr>
      <vt:lpstr>Roboto Slab Medium</vt:lpstr>
      <vt:lpstr>Montserrat ExtraBold</vt:lpstr>
      <vt:lpstr>Times New Roman</vt:lpstr>
      <vt:lpstr>Simple Light</vt:lpstr>
      <vt:lpstr>Streamlining Email Classification in  Crime Investigation Department</vt:lpstr>
      <vt:lpstr>Project Overview</vt:lpstr>
      <vt:lpstr>Need Analysis</vt:lpstr>
      <vt:lpstr>Problem Statement and Objectives </vt:lpstr>
      <vt:lpstr>Model Execution Plan</vt:lpstr>
      <vt:lpstr>Project Outcomes</vt:lpstr>
      <vt:lpstr>Crime rate: Haryana 4th on the list </vt:lpstr>
      <vt:lpstr>Ludhiana is the most unsafe city for minors</vt:lpstr>
      <vt:lpstr>PowerPoint Presentation</vt:lpstr>
      <vt:lpstr>PowerPoint Presentation</vt:lpstr>
      <vt:lpstr>PowerPoint Presentation</vt:lpstr>
      <vt:lpstr>Assumptions and Constraints</vt:lpstr>
      <vt:lpstr> Brief about dataset  Number of categories - 5 Total training complaints - 442 Number of entries belonging to  each category in training dataset Accidents - 81 Rape - 91 Theft - 90 Murder - 90 Kidnap - 90  Test data has 96 complaints. </vt:lpstr>
      <vt:lpstr>PowerPoint Presentation</vt:lpstr>
      <vt:lpstr>PowerPoint Presentation</vt:lpstr>
      <vt:lpstr>Labelled Data</vt:lpstr>
      <vt:lpstr>PowerPoint Presentation</vt:lpstr>
      <vt:lpstr>PowerPoint Presentation</vt:lpstr>
      <vt:lpstr>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Literature Survey</vt:lpstr>
      <vt:lpstr>Literature Survey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Streamlining Email Classification in  Crime Investigation Department</dc:title>
  <cp:lastModifiedBy>Garima Chandna</cp:lastModifiedBy>
  <cp:revision>1</cp:revision>
  <dcterms:modified xsi:type="dcterms:W3CDTF">2023-10-16T13:54:02Z</dcterms:modified>
</cp:coreProperties>
</file>